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320" r:id="rId3"/>
    <p:sldId id="310" r:id="rId4"/>
    <p:sldId id="321" r:id="rId5"/>
    <p:sldId id="283" r:id="rId6"/>
    <p:sldId id="316" r:id="rId7"/>
    <p:sldId id="302" r:id="rId8"/>
    <p:sldId id="284" r:id="rId9"/>
    <p:sldId id="319" r:id="rId10"/>
    <p:sldId id="306" r:id="rId11"/>
    <p:sldId id="298" r:id="rId12"/>
    <p:sldId id="300" r:id="rId13"/>
    <p:sldId id="314" r:id="rId14"/>
    <p:sldId id="313" r:id="rId15"/>
    <p:sldId id="258" r:id="rId16"/>
    <p:sldId id="257" r:id="rId17"/>
    <p:sldId id="318" r:id="rId18"/>
    <p:sldId id="26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E4"/>
    <a:srgbClr val="10253F"/>
    <a:srgbClr val="FFFF66"/>
    <a:srgbClr val="4F81BD"/>
    <a:srgbClr val="00ABE6"/>
    <a:srgbClr val="1469E1"/>
    <a:srgbClr val="008196"/>
    <a:srgbClr val="006C7E"/>
    <a:srgbClr val="61E8FF"/>
    <a:srgbClr val="00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6380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C776C-9773-46E6-9680-4DE9D1840F1B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591F3-A2F6-4080-8D05-D8B4D11E2634}">
      <dgm:prSet phldrT="[Text]" custT="1"/>
      <dgm:spPr>
        <a:xfrm>
          <a:off x="400093" y="947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Create Service Agreement</a:t>
          </a:r>
        </a:p>
      </dgm:t>
    </dgm:pt>
    <dgm:pt modelId="{7E31197C-13F6-4A2B-8F47-D4E7E66B9CDD}" type="parTrans" cxnId="{7943B8E1-BF4D-4043-BF84-954D3D92E385}">
      <dgm:prSet/>
      <dgm:spPr/>
      <dgm:t>
        <a:bodyPr/>
        <a:lstStyle/>
        <a:p>
          <a:endParaRPr lang="en-US"/>
        </a:p>
      </dgm:t>
    </dgm:pt>
    <dgm:pt modelId="{94DCAC9C-390F-46B8-952D-649820DB0E93}" type="sibTrans" cxnId="{7943B8E1-BF4D-4043-BF84-954D3D92E385}">
      <dgm:prSet/>
      <dgm:spPr>
        <a:xfrm>
          <a:off x="1664598" y="335118"/>
          <a:ext cx="260649" cy="91440"/>
        </a:xfrm>
      </dgm:spPr>
      <dgm:t>
        <a:bodyPr/>
        <a:lstStyle/>
        <a:p>
          <a:endParaRPr lang="en-US" dirty="0"/>
        </a:p>
      </dgm:t>
    </dgm:pt>
    <dgm:pt modelId="{37E287CA-DAD6-47E8-82D9-C2E42EDF33DA}">
      <dgm:prSet phldrT="[Text]" custT="1"/>
      <dgm:spPr>
        <a:xfrm>
          <a:off x="1957647" y="947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Send Alerts</a:t>
          </a:r>
        </a:p>
      </dgm:t>
    </dgm:pt>
    <dgm:pt modelId="{72D87E8A-07DA-4B79-BBF6-86B1813BC8E5}" type="parTrans" cxnId="{E551356C-574F-4F6F-9B12-8268A8676A3A}">
      <dgm:prSet/>
      <dgm:spPr/>
      <dgm:t>
        <a:bodyPr/>
        <a:lstStyle/>
        <a:p>
          <a:endParaRPr lang="en-US"/>
        </a:p>
      </dgm:t>
    </dgm:pt>
    <dgm:pt modelId="{A6CF1DFE-82B9-46A2-AEB4-FA1E3FF34FBE}" type="sibTrans" cxnId="{E551356C-574F-4F6F-9B12-8268A8676A3A}">
      <dgm:prSet/>
      <dgm:spPr>
        <a:xfrm>
          <a:off x="3222152" y="335118"/>
          <a:ext cx="260649" cy="91440"/>
        </a:xfrm>
      </dgm:spPr>
      <dgm:t>
        <a:bodyPr/>
        <a:lstStyle/>
        <a:p>
          <a:endParaRPr lang="en-US" dirty="0"/>
        </a:p>
      </dgm:t>
    </dgm:pt>
    <dgm:pt modelId="{28296AE0-4FBF-429C-B57A-F30100428709}">
      <dgm:prSet phldrT="[Text]" custT="1"/>
      <dgm:spPr>
        <a:xfrm>
          <a:off x="3515201" y="947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Record the Adjustments in Service Form (Prepone/Postpone/ Service Commitment) </a:t>
          </a:r>
        </a:p>
      </dgm:t>
    </dgm:pt>
    <dgm:pt modelId="{4098F1CC-7351-44DC-B3AC-3E193B025890}" type="parTrans" cxnId="{A7DA6D6A-AACA-455E-B76E-7030328274C7}">
      <dgm:prSet/>
      <dgm:spPr/>
      <dgm:t>
        <a:bodyPr/>
        <a:lstStyle/>
        <a:p>
          <a:endParaRPr lang="en-US"/>
        </a:p>
      </dgm:t>
    </dgm:pt>
    <dgm:pt modelId="{91A480E3-591B-40A8-A8C3-35FD28E4C047}" type="sibTrans" cxnId="{A7DA6D6A-AACA-455E-B76E-7030328274C7}">
      <dgm:prSet/>
      <dgm:spPr>
        <a:xfrm>
          <a:off x="1033245" y="758930"/>
          <a:ext cx="3115108" cy="260649"/>
        </a:xfrm>
      </dgm:spPr>
      <dgm:t>
        <a:bodyPr/>
        <a:lstStyle/>
        <a:p>
          <a:endParaRPr lang="en-US" dirty="0"/>
        </a:p>
      </dgm:t>
    </dgm:pt>
    <dgm:pt modelId="{D131DB70-3737-4140-8007-9A8934AC90DC}">
      <dgm:prSet phldrT="[Text]" custT="1"/>
      <dgm:spPr>
        <a:xfrm>
          <a:off x="400093" y="1051980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Create Job Card with Tasks for the required Service Type</a:t>
          </a:r>
        </a:p>
      </dgm:t>
    </dgm:pt>
    <dgm:pt modelId="{223AF3A8-EA12-4F25-89FA-3459DA64B471}" type="parTrans" cxnId="{9C3B837A-BE7C-4F14-938C-CAB0B60E74AD}">
      <dgm:prSet/>
      <dgm:spPr/>
      <dgm:t>
        <a:bodyPr/>
        <a:lstStyle/>
        <a:p>
          <a:endParaRPr lang="en-US"/>
        </a:p>
      </dgm:t>
    </dgm:pt>
    <dgm:pt modelId="{C326EAD7-8ADA-4E78-8304-603D5850CD5C}" type="sibTrans" cxnId="{9C3B837A-BE7C-4F14-938C-CAB0B60E74AD}">
      <dgm:prSet/>
      <dgm:spPr>
        <a:xfrm>
          <a:off x="1664598" y="1386151"/>
          <a:ext cx="260649" cy="91440"/>
        </a:xfrm>
      </dgm:spPr>
      <dgm:t>
        <a:bodyPr/>
        <a:lstStyle/>
        <a:p>
          <a:endParaRPr lang="en-US" dirty="0"/>
        </a:p>
      </dgm:t>
    </dgm:pt>
    <dgm:pt modelId="{6D93C9AC-99D4-44E8-965B-7C36A3558B8A}">
      <dgm:prSet phldrT="[Text]" custT="1"/>
      <dgm:spPr>
        <a:xfrm>
          <a:off x="1957647" y="1051980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Tag the Check Sheet Summary along with the Job card</a:t>
          </a:r>
        </a:p>
      </dgm:t>
    </dgm:pt>
    <dgm:pt modelId="{56FD1CA2-59FD-4350-BB1C-7853706EC30B}" type="parTrans" cxnId="{69337863-E5A0-406F-813A-C0D95CF78484}">
      <dgm:prSet/>
      <dgm:spPr/>
      <dgm:t>
        <a:bodyPr/>
        <a:lstStyle/>
        <a:p>
          <a:endParaRPr lang="en-US"/>
        </a:p>
      </dgm:t>
    </dgm:pt>
    <dgm:pt modelId="{E30BF0B0-04C1-46F1-B193-5C5BE3F21EF6}" type="sibTrans" cxnId="{69337863-E5A0-406F-813A-C0D95CF78484}">
      <dgm:prSet/>
      <dgm:spPr>
        <a:xfrm>
          <a:off x="3222152" y="1386151"/>
          <a:ext cx="260649" cy="91440"/>
        </a:xfrm>
      </dgm:spPr>
      <dgm:t>
        <a:bodyPr/>
        <a:lstStyle/>
        <a:p>
          <a:endParaRPr lang="en-US" dirty="0"/>
        </a:p>
      </dgm:t>
    </dgm:pt>
    <dgm:pt modelId="{3CC9E7CF-C3C3-4C5A-9FFF-09BE2BC69051}">
      <dgm:prSet custT="1"/>
      <dgm:spPr>
        <a:xfrm>
          <a:off x="3515201" y="1051980"/>
          <a:ext cx="1266304" cy="759782"/>
        </a:xfrm>
      </dgm:spPr>
      <dgm:t>
        <a:bodyPr/>
        <a:lstStyle/>
        <a:p>
          <a:pPr>
            <a:buNone/>
          </a:pPr>
          <a:r>
            <a:rPr lang="en-IN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Job Card Execution</a:t>
          </a:r>
        </a:p>
      </dgm:t>
    </dgm:pt>
    <dgm:pt modelId="{1A8141BB-E433-42E0-BF7A-C45BCA1BC285}" type="parTrans" cxnId="{9439ED5F-A15E-460A-96E7-788FBD1F2587}">
      <dgm:prSet/>
      <dgm:spPr/>
      <dgm:t>
        <a:bodyPr/>
        <a:lstStyle/>
        <a:p>
          <a:endParaRPr lang="en-US"/>
        </a:p>
      </dgm:t>
    </dgm:pt>
    <dgm:pt modelId="{EDDC80CF-7297-4928-9804-182BBCDDA114}" type="sibTrans" cxnId="{9439ED5F-A15E-460A-96E7-788FBD1F2587}">
      <dgm:prSet/>
      <dgm:spPr>
        <a:xfrm>
          <a:off x="1033245" y="1809962"/>
          <a:ext cx="3115108" cy="260649"/>
        </a:xfrm>
      </dgm:spPr>
      <dgm:t>
        <a:bodyPr/>
        <a:lstStyle/>
        <a:p>
          <a:endParaRPr lang="en-US" dirty="0"/>
        </a:p>
      </dgm:t>
    </dgm:pt>
    <dgm:pt modelId="{6390AE59-4E7C-4B46-8FD7-E84144EFB7FD}">
      <dgm:prSet phldrT="[Text]" custT="1"/>
      <dgm:spPr>
        <a:xfrm>
          <a:off x="400093" y="2103012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Update the Check Sheet before completion of Job Card. </a:t>
          </a:r>
        </a:p>
      </dgm:t>
    </dgm:pt>
    <dgm:pt modelId="{11D9DC34-783E-46E7-A451-E13F325F015C}" type="parTrans" cxnId="{D91DC834-4F56-49AB-BC44-0ABA9EAE75CE}">
      <dgm:prSet/>
      <dgm:spPr/>
      <dgm:t>
        <a:bodyPr/>
        <a:lstStyle/>
        <a:p>
          <a:endParaRPr lang="en-US"/>
        </a:p>
      </dgm:t>
    </dgm:pt>
    <dgm:pt modelId="{DBC1A8D5-ED47-4626-811E-D2653EB0E382}" type="sibTrans" cxnId="{D91DC834-4F56-49AB-BC44-0ABA9EAE75CE}">
      <dgm:prSet/>
      <dgm:spPr>
        <a:xfrm>
          <a:off x="1664598" y="2437183"/>
          <a:ext cx="260649" cy="91440"/>
        </a:xfrm>
      </dgm:spPr>
      <dgm:t>
        <a:bodyPr/>
        <a:lstStyle/>
        <a:p>
          <a:endParaRPr lang="en-US" dirty="0"/>
        </a:p>
      </dgm:t>
    </dgm:pt>
    <dgm:pt modelId="{1F2E21C8-2296-46D3-8C0E-01E881EE9C4C}">
      <dgm:prSet custT="1"/>
      <dgm:spPr>
        <a:xfrm>
          <a:off x="1957647" y="2103012"/>
          <a:ext cx="1266304" cy="759782"/>
        </a:xfrm>
      </dgm:spPr>
      <dgm:t>
        <a:bodyPr/>
        <a:lstStyle/>
        <a:p>
          <a:pPr>
            <a:buNone/>
          </a:pPr>
          <a:r>
            <a:rPr lang="en-IN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Complete the Task</a:t>
          </a:r>
        </a:p>
      </dgm:t>
    </dgm:pt>
    <dgm:pt modelId="{89BCD59E-4471-47A9-8E09-29D35E922179}" type="parTrans" cxnId="{FB9B7D9E-8FE4-41B9-85A6-431086120041}">
      <dgm:prSet/>
      <dgm:spPr/>
      <dgm:t>
        <a:bodyPr/>
        <a:lstStyle/>
        <a:p>
          <a:endParaRPr lang="en-US"/>
        </a:p>
      </dgm:t>
    </dgm:pt>
    <dgm:pt modelId="{D9BB1C27-BE56-45DA-92A5-90D26D940541}" type="sibTrans" cxnId="{FB9B7D9E-8FE4-41B9-85A6-431086120041}">
      <dgm:prSet/>
      <dgm:spPr>
        <a:xfrm>
          <a:off x="3222152" y="2437183"/>
          <a:ext cx="260649" cy="91440"/>
        </a:xfrm>
      </dgm:spPr>
      <dgm:t>
        <a:bodyPr/>
        <a:lstStyle/>
        <a:p>
          <a:endParaRPr lang="en-US" dirty="0"/>
        </a:p>
      </dgm:t>
    </dgm:pt>
    <dgm:pt modelId="{DDB0587C-F5C5-47A4-9107-50E12FD78A85}">
      <dgm:prSet phldrT="[Text]" custT="1"/>
      <dgm:spPr>
        <a:xfrm>
          <a:off x="3515201" y="2103012"/>
          <a:ext cx="1266304" cy="759782"/>
        </a:xfrm>
      </dgm:spPr>
      <dgm:t>
        <a:bodyPr/>
        <a:lstStyle/>
        <a:p>
          <a:pPr>
            <a:buNone/>
          </a:pPr>
          <a:r>
            <a:rPr lang="en-US" sz="16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Generate Reports</a:t>
          </a:r>
        </a:p>
      </dgm:t>
    </dgm:pt>
    <dgm:pt modelId="{8CF32DB0-246A-4574-AB6E-B3BF7E4CD619}" type="parTrans" cxnId="{14BBC17E-8FF5-4642-8382-02B20B7B8F29}">
      <dgm:prSet/>
      <dgm:spPr/>
      <dgm:t>
        <a:bodyPr/>
        <a:lstStyle/>
        <a:p>
          <a:endParaRPr lang="en-US"/>
        </a:p>
      </dgm:t>
    </dgm:pt>
    <dgm:pt modelId="{A95F88CE-6582-406F-920A-2B38361866E7}" type="sibTrans" cxnId="{14BBC17E-8FF5-4642-8382-02B20B7B8F29}">
      <dgm:prSet/>
      <dgm:spPr>
        <a:xfrm>
          <a:off x="1033245" y="2860994"/>
          <a:ext cx="3115108" cy="260649"/>
        </a:xfrm>
        <a:custGeom>
          <a:avLst/>
          <a:gdLst/>
          <a:ahLst/>
          <a:cxnLst/>
          <a:rect l="0" t="0" r="0" b="0"/>
          <a:pathLst>
            <a:path>
              <a:moveTo>
                <a:pt x="3115108" y="0"/>
              </a:moveTo>
              <a:lnTo>
                <a:pt x="3115108" y="147424"/>
              </a:lnTo>
              <a:lnTo>
                <a:pt x="0" y="147424"/>
              </a:lnTo>
              <a:lnTo>
                <a:pt x="0" y="260649"/>
              </a:lnTo>
            </a:path>
          </a:pathLst>
        </a:custGeom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38A5FA7-6A63-481E-A581-8C5286A74507}" type="pres">
      <dgm:prSet presAssocID="{1B9C776C-9773-46E6-9680-4DE9D1840F1B}" presName="Name0" presStyleCnt="0">
        <dgm:presLayoutVars>
          <dgm:dir/>
          <dgm:resizeHandles val="exact"/>
        </dgm:presLayoutVars>
      </dgm:prSet>
      <dgm:spPr/>
    </dgm:pt>
    <dgm:pt modelId="{DFE5ADA6-C00F-4137-88F8-157D9C4885B0}" type="pres">
      <dgm:prSet presAssocID="{8B5591F3-A2F6-4080-8D05-D8B4D11E2634}" presName="node" presStyleLbl="node1" presStyleIdx="0" presStyleCnt="9" custLinFactNeighborX="1268" custLinFactNeighborY="1790">
        <dgm:presLayoutVars>
          <dgm:bulletEnabled val="1"/>
        </dgm:presLayoutVars>
      </dgm:prSet>
      <dgm:spPr>
        <a:prstGeom prst="rect">
          <a:avLst/>
        </a:prstGeom>
      </dgm:spPr>
    </dgm:pt>
    <dgm:pt modelId="{785C932A-91C5-4A45-A5CD-8A2AD67AF23A}" type="pres">
      <dgm:prSet presAssocID="{94DCAC9C-390F-46B8-952D-649820DB0E93}" presName="sibTrans" presStyleLbl="sibTrans1D1" presStyleIdx="0" presStyleCnt="8" custSzY="117057"/>
      <dgm:spPr/>
    </dgm:pt>
    <dgm:pt modelId="{C8B532A1-9D1D-4083-8299-594488192181}" type="pres">
      <dgm:prSet presAssocID="{94DCAC9C-390F-46B8-952D-649820DB0E93}" presName="connectorText" presStyleLbl="sibTrans1D1" presStyleIdx="0" presStyleCnt="8"/>
      <dgm:spPr/>
    </dgm:pt>
    <dgm:pt modelId="{B82D1C4E-A8FC-4A1D-8048-DCA13A8AE2C4}" type="pres">
      <dgm:prSet presAssocID="{37E287CA-DAD6-47E8-82D9-C2E42EDF33DA}" presName="node" presStyleLbl="node1" presStyleIdx="1" presStyleCnt="9" custLinFactNeighborX="0" custLinFactNeighborY="1790">
        <dgm:presLayoutVars>
          <dgm:bulletEnabled val="1"/>
        </dgm:presLayoutVars>
      </dgm:prSet>
      <dgm:spPr>
        <a:prstGeom prst="rect">
          <a:avLst/>
        </a:prstGeom>
      </dgm:spPr>
    </dgm:pt>
    <dgm:pt modelId="{F02485A4-E85B-4DD3-848A-CD2C0714ADE6}" type="pres">
      <dgm:prSet presAssocID="{A6CF1DFE-82B9-46A2-AEB4-FA1E3FF34FBE}" presName="sibTrans" presStyleLbl="sibTrans1D1" presStyleIdx="1" presStyleCnt="8"/>
      <dgm:spPr/>
    </dgm:pt>
    <dgm:pt modelId="{A25F0B68-D36F-48B9-85DD-AE94D8F2E07D}" type="pres">
      <dgm:prSet presAssocID="{A6CF1DFE-82B9-46A2-AEB4-FA1E3FF34FBE}" presName="connectorText" presStyleLbl="sibTrans1D1" presStyleIdx="1" presStyleCnt="8"/>
      <dgm:spPr/>
    </dgm:pt>
    <dgm:pt modelId="{540610AF-C32E-48A0-A3BB-E6436C7EEFAD}" type="pres">
      <dgm:prSet presAssocID="{28296AE0-4FBF-429C-B57A-F30100428709}" presName="node" presStyleLbl="node1" presStyleIdx="2" presStyleCnt="9" custLinFactNeighborX="600" custLinFactNeighborY="1790">
        <dgm:presLayoutVars>
          <dgm:bulletEnabled val="1"/>
        </dgm:presLayoutVars>
      </dgm:prSet>
      <dgm:spPr>
        <a:prstGeom prst="rect">
          <a:avLst/>
        </a:prstGeom>
      </dgm:spPr>
    </dgm:pt>
    <dgm:pt modelId="{A507F752-7573-4395-824C-6187AA1DE363}" type="pres">
      <dgm:prSet presAssocID="{91A480E3-591B-40A8-A8C3-35FD28E4C047}" presName="sibTrans" presStyleLbl="sibTrans1D1" presStyleIdx="2" presStyleCnt="8"/>
      <dgm:spPr/>
    </dgm:pt>
    <dgm:pt modelId="{439BB562-3C76-445F-BB87-AD9654B0E3A4}" type="pres">
      <dgm:prSet presAssocID="{91A480E3-591B-40A8-A8C3-35FD28E4C047}" presName="connectorText" presStyleLbl="sibTrans1D1" presStyleIdx="2" presStyleCnt="8"/>
      <dgm:spPr/>
    </dgm:pt>
    <dgm:pt modelId="{D45D5046-5633-499E-AEC7-3170FB47689C}" type="pres">
      <dgm:prSet presAssocID="{D131DB70-3737-4140-8007-9A8934AC90DC}" presName="node" presStyleLbl="node1" presStyleIdx="3" presStyleCnt="9" custLinFactNeighborX="1268" custLinFactNeighborY="1456">
        <dgm:presLayoutVars>
          <dgm:bulletEnabled val="1"/>
        </dgm:presLayoutVars>
      </dgm:prSet>
      <dgm:spPr>
        <a:prstGeom prst="rect">
          <a:avLst/>
        </a:prstGeom>
      </dgm:spPr>
    </dgm:pt>
    <dgm:pt modelId="{B081754E-8981-48F5-9E7A-0D83092D5D41}" type="pres">
      <dgm:prSet presAssocID="{C326EAD7-8ADA-4E78-8304-603D5850CD5C}" presName="sibTrans" presStyleLbl="sibTrans1D1" presStyleIdx="3" presStyleCnt="8"/>
      <dgm:spPr/>
    </dgm:pt>
    <dgm:pt modelId="{833F7A10-F53F-4A2E-88C5-0219ACBA88C5}" type="pres">
      <dgm:prSet presAssocID="{C326EAD7-8ADA-4E78-8304-603D5850CD5C}" presName="connectorText" presStyleLbl="sibTrans1D1" presStyleIdx="3" presStyleCnt="8"/>
      <dgm:spPr/>
    </dgm:pt>
    <dgm:pt modelId="{39D9944F-B06C-4348-A5F1-2485B772903F}" type="pres">
      <dgm:prSet presAssocID="{6D93C9AC-99D4-44E8-965B-7C36A3558B8A}" presName="node" presStyleLbl="node1" presStyleIdx="4" presStyleCnt="9" custLinFactNeighborX="0" custLinFactNeighborY="1456">
        <dgm:presLayoutVars>
          <dgm:bulletEnabled val="1"/>
        </dgm:presLayoutVars>
      </dgm:prSet>
      <dgm:spPr>
        <a:prstGeom prst="rect">
          <a:avLst/>
        </a:prstGeom>
      </dgm:spPr>
    </dgm:pt>
    <dgm:pt modelId="{34AE4D29-C1D6-4315-933F-52AF5CBE97A8}" type="pres">
      <dgm:prSet presAssocID="{E30BF0B0-04C1-46F1-B193-5C5BE3F21EF6}" presName="sibTrans" presStyleLbl="sibTrans1D1" presStyleIdx="4" presStyleCnt="8"/>
      <dgm:spPr/>
    </dgm:pt>
    <dgm:pt modelId="{AD7DD4E9-90A0-41CE-AADB-4BDDAF456A99}" type="pres">
      <dgm:prSet presAssocID="{E30BF0B0-04C1-46F1-B193-5C5BE3F21EF6}" presName="connectorText" presStyleLbl="sibTrans1D1" presStyleIdx="4" presStyleCnt="8"/>
      <dgm:spPr/>
    </dgm:pt>
    <dgm:pt modelId="{F69AB114-DD2F-481B-9E55-C8FD94C133D3}" type="pres">
      <dgm:prSet presAssocID="{3CC9E7CF-C3C3-4C5A-9FFF-09BE2BC69051}" presName="node" presStyleLbl="node1" presStyleIdx="5" presStyleCnt="9" custLinFactNeighborX="600" custLinFactNeighborY="1456">
        <dgm:presLayoutVars>
          <dgm:bulletEnabled val="1"/>
        </dgm:presLayoutVars>
      </dgm:prSet>
      <dgm:spPr>
        <a:prstGeom prst="rect">
          <a:avLst/>
        </a:prstGeom>
      </dgm:spPr>
    </dgm:pt>
    <dgm:pt modelId="{828099CA-71BA-47E7-9493-F58A5B026B73}" type="pres">
      <dgm:prSet presAssocID="{EDDC80CF-7297-4928-9804-182BBCDDA114}" presName="sibTrans" presStyleLbl="sibTrans1D1" presStyleIdx="5" presStyleCnt="8"/>
      <dgm:spPr/>
    </dgm:pt>
    <dgm:pt modelId="{8C9D6F07-0DD0-4E7A-A06D-4F20D97E1825}" type="pres">
      <dgm:prSet presAssocID="{EDDC80CF-7297-4928-9804-182BBCDDA114}" presName="connectorText" presStyleLbl="sibTrans1D1" presStyleIdx="5" presStyleCnt="8"/>
      <dgm:spPr/>
    </dgm:pt>
    <dgm:pt modelId="{7F25B165-1B63-4E8F-BCBB-E8E95FA51778}" type="pres">
      <dgm:prSet presAssocID="{6390AE59-4E7C-4B46-8FD7-E84144EFB7FD}" presName="node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CBA1D770-6337-4D84-876B-D6BD544F1FB6}" type="pres">
      <dgm:prSet presAssocID="{DBC1A8D5-ED47-4626-811E-D2653EB0E382}" presName="sibTrans" presStyleLbl="sibTrans1D1" presStyleIdx="6" presStyleCnt="8"/>
      <dgm:spPr/>
    </dgm:pt>
    <dgm:pt modelId="{FD8E0BD4-052A-4834-8FD5-220319A9021D}" type="pres">
      <dgm:prSet presAssocID="{DBC1A8D5-ED47-4626-811E-D2653EB0E382}" presName="connectorText" presStyleLbl="sibTrans1D1" presStyleIdx="6" presStyleCnt="8"/>
      <dgm:spPr/>
    </dgm:pt>
    <dgm:pt modelId="{FD9ABEDA-8658-49BA-9897-254E97E564A4}" type="pres">
      <dgm:prSet presAssocID="{1F2E21C8-2296-46D3-8C0E-01E881EE9C4C}" presName="node" presStyleLbl="node1" presStyleIdx="7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574910DF-C93C-4C35-AEBE-1F12440D2FCB}" type="pres">
      <dgm:prSet presAssocID="{D9BB1C27-BE56-45DA-92A5-90D26D940541}" presName="sibTrans" presStyleLbl="sibTrans1D1" presStyleIdx="7" presStyleCnt="8"/>
      <dgm:spPr/>
    </dgm:pt>
    <dgm:pt modelId="{69C9D3F2-794E-45BD-AE04-A67C49962C21}" type="pres">
      <dgm:prSet presAssocID="{D9BB1C27-BE56-45DA-92A5-90D26D940541}" presName="connectorText" presStyleLbl="sibTrans1D1" presStyleIdx="7" presStyleCnt="8"/>
      <dgm:spPr/>
    </dgm:pt>
    <dgm:pt modelId="{9782701D-7D14-423D-B5AA-87AC7BF4B693}" type="pres">
      <dgm:prSet presAssocID="{DDB0587C-F5C5-47A4-9107-50E12FD78A85}" presName="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710FF13-9004-434F-89C4-6ABABDE5096E}" type="presOf" srcId="{EDDC80CF-7297-4928-9804-182BBCDDA114}" destId="{828099CA-71BA-47E7-9493-F58A5B026B73}" srcOrd="0" destOrd="0" presId="urn:microsoft.com/office/officeart/2005/8/layout/bProcess3"/>
    <dgm:cxn modelId="{41228C14-0C4C-40EC-AF94-8CFECD7DA57F}" type="presOf" srcId="{DBC1A8D5-ED47-4626-811E-D2653EB0E382}" destId="{FD8E0BD4-052A-4834-8FD5-220319A9021D}" srcOrd="1" destOrd="0" presId="urn:microsoft.com/office/officeart/2005/8/layout/bProcess3"/>
    <dgm:cxn modelId="{D7A60A24-A173-4E87-9C11-8F06C819731B}" type="presOf" srcId="{8B5591F3-A2F6-4080-8D05-D8B4D11E2634}" destId="{DFE5ADA6-C00F-4137-88F8-157D9C4885B0}" srcOrd="0" destOrd="0" presId="urn:microsoft.com/office/officeart/2005/8/layout/bProcess3"/>
    <dgm:cxn modelId="{D91DC834-4F56-49AB-BC44-0ABA9EAE75CE}" srcId="{1B9C776C-9773-46E6-9680-4DE9D1840F1B}" destId="{6390AE59-4E7C-4B46-8FD7-E84144EFB7FD}" srcOrd="6" destOrd="0" parTransId="{11D9DC34-783E-46E7-A451-E13F325F015C}" sibTransId="{DBC1A8D5-ED47-4626-811E-D2653EB0E382}"/>
    <dgm:cxn modelId="{15D28635-C72A-4A17-BE81-0A8C49F4F387}" type="presOf" srcId="{A6CF1DFE-82B9-46A2-AEB4-FA1E3FF34FBE}" destId="{A25F0B68-D36F-48B9-85DD-AE94D8F2E07D}" srcOrd="1" destOrd="0" presId="urn:microsoft.com/office/officeart/2005/8/layout/bProcess3"/>
    <dgm:cxn modelId="{5B07533A-204C-45F0-A422-2C07B7AAD201}" type="presOf" srcId="{6D93C9AC-99D4-44E8-965B-7C36A3558B8A}" destId="{39D9944F-B06C-4348-A5F1-2485B772903F}" srcOrd="0" destOrd="0" presId="urn:microsoft.com/office/officeart/2005/8/layout/bProcess3"/>
    <dgm:cxn modelId="{61BE7E5D-7DBD-482B-9B5F-E91EDEEF167D}" type="presOf" srcId="{D9BB1C27-BE56-45DA-92A5-90D26D940541}" destId="{574910DF-C93C-4C35-AEBE-1F12440D2FCB}" srcOrd="0" destOrd="0" presId="urn:microsoft.com/office/officeart/2005/8/layout/bProcess3"/>
    <dgm:cxn modelId="{9439ED5F-A15E-460A-96E7-788FBD1F2587}" srcId="{1B9C776C-9773-46E6-9680-4DE9D1840F1B}" destId="{3CC9E7CF-C3C3-4C5A-9FFF-09BE2BC69051}" srcOrd="5" destOrd="0" parTransId="{1A8141BB-E433-42E0-BF7A-C45BCA1BC285}" sibTransId="{EDDC80CF-7297-4928-9804-182BBCDDA114}"/>
    <dgm:cxn modelId="{DA4B5960-214E-43A8-9E10-CC031C45AB6E}" type="presOf" srcId="{C326EAD7-8ADA-4E78-8304-603D5850CD5C}" destId="{833F7A10-F53F-4A2E-88C5-0219ACBA88C5}" srcOrd="1" destOrd="0" presId="urn:microsoft.com/office/officeart/2005/8/layout/bProcess3"/>
    <dgm:cxn modelId="{5227AF62-AC42-4D60-9377-06C9E4E64AAF}" type="presOf" srcId="{6390AE59-4E7C-4B46-8FD7-E84144EFB7FD}" destId="{7F25B165-1B63-4E8F-BCBB-E8E95FA51778}" srcOrd="0" destOrd="0" presId="urn:microsoft.com/office/officeart/2005/8/layout/bProcess3"/>
    <dgm:cxn modelId="{69337863-E5A0-406F-813A-C0D95CF78484}" srcId="{1B9C776C-9773-46E6-9680-4DE9D1840F1B}" destId="{6D93C9AC-99D4-44E8-965B-7C36A3558B8A}" srcOrd="4" destOrd="0" parTransId="{56FD1CA2-59FD-4350-BB1C-7853706EC30B}" sibTransId="{E30BF0B0-04C1-46F1-B193-5C5BE3F21EF6}"/>
    <dgm:cxn modelId="{67DE0844-4798-411E-BFB3-6D3C1B37E5CF}" type="presOf" srcId="{DBC1A8D5-ED47-4626-811E-D2653EB0E382}" destId="{CBA1D770-6337-4D84-876B-D6BD544F1FB6}" srcOrd="0" destOrd="0" presId="urn:microsoft.com/office/officeart/2005/8/layout/bProcess3"/>
    <dgm:cxn modelId="{A7DA6D6A-AACA-455E-B76E-7030328274C7}" srcId="{1B9C776C-9773-46E6-9680-4DE9D1840F1B}" destId="{28296AE0-4FBF-429C-B57A-F30100428709}" srcOrd="2" destOrd="0" parTransId="{4098F1CC-7351-44DC-B3AC-3E193B025890}" sibTransId="{91A480E3-591B-40A8-A8C3-35FD28E4C047}"/>
    <dgm:cxn modelId="{E551356C-574F-4F6F-9B12-8268A8676A3A}" srcId="{1B9C776C-9773-46E6-9680-4DE9D1840F1B}" destId="{37E287CA-DAD6-47E8-82D9-C2E42EDF33DA}" srcOrd="1" destOrd="0" parTransId="{72D87E8A-07DA-4B79-BBF6-86B1813BC8E5}" sibTransId="{A6CF1DFE-82B9-46A2-AEB4-FA1E3FF34FBE}"/>
    <dgm:cxn modelId="{FE695055-46F8-4B76-8CF2-AD9F00A58B0C}" type="presOf" srcId="{C326EAD7-8ADA-4E78-8304-603D5850CD5C}" destId="{B081754E-8981-48F5-9E7A-0D83092D5D41}" srcOrd="0" destOrd="0" presId="urn:microsoft.com/office/officeart/2005/8/layout/bProcess3"/>
    <dgm:cxn modelId="{80040A78-E57C-4D91-B2C9-B734C0E397EE}" type="presOf" srcId="{1B9C776C-9773-46E6-9680-4DE9D1840F1B}" destId="{738A5FA7-6A63-481E-A581-8C5286A74507}" srcOrd="0" destOrd="0" presId="urn:microsoft.com/office/officeart/2005/8/layout/bProcess3"/>
    <dgm:cxn modelId="{A5A47878-40DE-43CC-9130-D2A211D7A0AB}" type="presOf" srcId="{91A480E3-591B-40A8-A8C3-35FD28E4C047}" destId="{A507F752-7573-4395-824C-6187AA1DE363}" srcOrd="0" destOrd="0" presId="urn:microsoft.com/office/officeart/2005/8/layout/bProcess3"/>
    <dgm:cxn modelId="{9C3B837A-BE7C-4F14-938C-CAB0B60E74AD}" srcId="{1B9C776C-9773-46E6-9680-4DE9D1840F1B}" destId="{D131DB70-3737-4140-8007-9A8934AC90DC}" srcOrd="3" destOrd="0" parTransId="{223AF3A8-EA12-4F25-89FA-3459DA64B471}" sibTransId="{C326EAD7-8ADA-4E78-8304-603D5850CD5C}"/>
    <dgm:cxn modelId="{DA753F7B-5647-419F-9B00-009BC974A065}" type="presOf" srcId="{D131DB70-3737-4140-8007-9A8934AC90DC}" destId="{D45D5046-5633-499E-AEC7-3170FB47689C}" srcOrd="0" destOrd="0" presId="urn:microsoft.com/office/officeart/2005/8/layout/bProcess3"/>
    <dgm:cxn modelId="{14BBC17E-8FF5-4642-8382-02B20B7B8F29}" srcId="{1B9C776C-9773-46E6-9680-4DE9D1840F1B}" destId="{DDB0587C-F5C5-47A4-9107-50E12FD78A85}" srcOrd="8" destOrd="0" parTransId="{8CF32DB0-246A-4574-AB6E-B3BF7E4CD619}" sibTransId="{A95F88CE-6582-406F-920A-2B38361866E7}"/>
    <dgm:cxn modelId="{21A4AC81-5F17-4E65-979D-385F5C2B14C9}" type="presOf" srcId="{37E287CA-DAD6-47E8-82D9-C2E42EDF33DA}" destId="{B82D1C4E-A8FC-4A1D-8048-DCA13A8AE2C4}" srcOrd="0" destOrd="0" presId="urn:microsoft.com/office/officeart/2005/8/layout/bProcess3"/>
    <dgm:cxn modelId="{02F05187-480A-4D7C-B0CB-2666DB569909}" type="presOf" srcId="{28296AE0-4FBF-429C-B57A-F30100428709}" destId="{540610AF-C32E-48A0-A3BB-E6436C7EEFAD}" srcOrd="0" destOrd="0" presId="urn:microsoft.com/office/officeart/2005/8/layout/bProcess3"/>
    <dgm:cxn modelId="{FB9B7D9E-8FE4-41B9-85A6-431086120041}" srcId="{1B9C776C-9773-46E6-9680-4DE9D1840F1B}" destId="{1F2E21C8-2296-46D3-8C0E-01E881EE9C4C}" srcOrd="7" destOrd="0" parTransId="{89BCD59E-4471-47A9-8E09-29D35E922179}" sibTransId="{D9BB1C27-BE56-45DA-92A5-90D26D940541}"/>
    <dgm:cxn modelId="{55D336AF-0329-4D58-98D2-F7A89FFAAD2B}" type="presOf" srcId="{EDDC80CF-7297-4928-9804-182BBCDDA114}" destId="{8C9D6F07-0DD0-4E7A-A06D-4F20D97E1825}" srcOrd="1" destOrd="0" presId="urn:microsoft.com/office/officeart/2005/8/layout/bProcess3"/>
    <dgm:cxn modelId="{0AD8EAAF-CAB5-4F0B-848B-C0498140E0D3}" type="presOf" srcId="{94DCAC9C-390F-46B8-952D-649820DB0E93}" destId="{785C932A-91C5-4A45-A5CD-8A2AD67AF23A}" srcOrd="0" destOrd="0" presId="urn:microsoft.com/office/officeart/2005/8/layout/bProcess3"/>
    <dgm:cxn modelId="{B5F770B3-DF8E-43A4-BA15-44ACAB42CC7C}" type="presOf" srcId="{3CC9E7CF-C3C3-4C5A-9FFF-09BE2BC69051}" destId="{F69AB114-DD2F-481B-9E55-C8FD94C133D3}" srcOrd="0" destOrd="0" presId="urn:microsoft.com/office/officeart/2005/8/layout/bProcess3"/>
    <dgm:cxn modelId="{6A742BBE-A2F3-418D-830F-F8E15448E08B}" type="presOf" srcId="{E30BF0B0-04C1-46F1-B193-5C5BE3F21EF6}" destId="{AD7DD4E9-90A0-41CE-AADB-4BDDAF456A99}" srcOrd="1" destOrd="0" presId="urn:microsoft.com/office/officeart/2005/8/layout/bProcess3"/>
    <dgm:cxn modelId="{7056B1C2-56D9-47B8-9297-B12122F96787}" type="presOf" srcId="{94DCAC9C-390F-46B8-952D-649820DB0E93}" destId="{C8B532A1-9D1D-4083-8299-594488192181}" srcOrd="1" destOrd="0" presId="urn:microsoft.com/office/officeart/2005/8/layout/bProcess3"/>
    <dgm:cxn modelId="{8DA4EBC4-A2CE-4D65-98BB-1BDF3095C2DB}" type="presOf" srcId="{D9BB1C27-BE56-45DA-92A5-90D26D940541}" destId="{69C9D3F2-794E-45BD-AE04-A67C49962C21}" srcOrd="1" destOrd="0" presId="urn:microsoft.com/office/officeart/2005/8/layout/bProcess3"/>
    <dgm:cxn modelId="{D8E43CD0-4941-45EA-BA9C-5C3343608979}" type="presOf" srcId="{91A480E3-591B-40A8-A8C3-35FD28E4C047}" destId="{439BB562-3C76-445F-BB87-AD9654B0E3A4}" srcOrd="1" destOrd="0" presId="urn:microsoft.com/office/officeart/2005/8/layout/bProcess3"/>
    <dgm:cxn modelId="{708436D6-3648-4B8A-8F7F-31F9290E7AE8}" type="presOf" srcId="{A6CF1DFE-82B9-46A2-AEB4-FA1E3FF34FBE}" destId="{F02485A4-E85B-4DD3-848A-CD2C0714ADE6}" srcOrd="0" destOrd="0" presId="urn:microsoft.com/office/officeart/2005/8/layout/bProcess3"/>
    <dgm:cxn modelId="{7943B8E1-BF4D-4043-BF84-954D3D92E385}" srcId="{1B9C776C-9773-46E6-9680-4DE9D1840F1B}" destId="{8B5591F3-A2F6-4080-8D05-D8B4D11E2634}" srcOrd="0" destOrd="0" parTransId="{7E31197C-13F6-4A2B-8F47-D4E7E66B9CDD}" sibTransId="{94DCAC9C-390F-46B8-952D-649820DB0E93}"/>
    <dgm:cxn modelId="{BB20A8E4-8153-47B1-A9AB-E1AAEAD62DC8}" type="presOf" srcId="{E30BF0B0-04C1-46F1-B193-5C5BE3F21EF6}" destId="{34AE4D29-C1D6-4315-933F-52AF5CBE97A8}" srcOrd="0" destOrd="0" presId="urn:microsoft.com/office/officeart/2005/8/layout/bProcess3"/>
    <dgm:cxn modelId="{888E21F0-4237-4E8F-8F9B-915B03765A1E}" type="presOf" srcId="{1F2E21C8-2296-46D3-8C0E-01E881EE9C4C}" destId="{FD9ABEDA-8658-49BA-9897-254E97E564A4}" srcOrd="0" destOrd="0" presId="urn:microsoft.com/office/officeart/2005/8/layout/bProcess3"/>
    <dgm:cxn modelId="{CA38AEFF-AE7C-4EFA-A997-DB59D916E177}" type="presOf" srcId="{DDB0587C-F5C5-47A4-9107-50E12FD78A85}" destId="{9782701D-7D14-423D-B5AA-87AC7BF4B693}" srcOrd="0" destOrd="0" presId="urn:microsoft.com/office/officeart/2005/8/layout/bProcess3"/>
    <dgm:cxn modelId="{58D18FF0-5129-4289-993E-423FB393964A}" type="presParOf" srcId="{738A5FA7-6A63-481E-A581-8C5286A74507}" destId="{DFE5ADA6-C00F-4137-88F8-157D9C4885B0}" srcOrd="0" destOrd="0" presId="urn:microsoft.com/office/officeart/2005/8/layout/bProcess3"/>
    <dgm:cxn modelId="{012BA8A2-50A4-4B08-A860-D75BAA977B6E}" type="presParOf" srcId="{738A5FA7-6A63-481E-A581-8C5286A74507}" destId="{785C932A-91C5-4A45-A5CD-8A2AD67AF23A}" srcOrd="1" destOrd="0" presId="urn:microsoft.com/office/officeart/2005/8/layout/bProcess3"/>
    <dgm:cxn modelId="{6AB70AF3-3F2A-43AE-A46E-E52058CA41F4}" type="presParOf" srcId="{785C932A-91C5-4A45-A5CD-8A2AD67AF23A}" destId="{C8B532A1-9D1D-4083-8299-594488192181}" srcOrd="0" destOrd="0" presId="urn:microsoft.com/office/officeart/2005/8/layout/bProcess3"/>
    <dgm:cxn modelId="{3626E564-719E-42CA-8498-459D7086472D}" type="presParOf" srcId="{738A5FA7-6A63-481E-A581-8C5286A74507}" destId="{B82D1C4E-A8FC-4A1D-8048-DCA13A8AE2C4}" srcOrd="2" destOrd="0" presId="urn:microsoft.com/office/officeart/2005/8/layout/bProcess3"/>
    <dgm:cxn modelId="{EA539710-F18D-402D-BCD1-31F174AA9D79}" type="presParOf" srcId="{738A5FA7-6A63-481E-A581-8C5286A74507}" destId="{F02485A4-E85B-4DD3-848A-CD2C0714ADE6}" srcOrd="3" destOrd="0" presId="urn:microsoft.com/office/officeart/2005/8/layout/bProcess3"/>
    <dgm:cxn modelId="{D643478C-5D28-422E-A5CB-582C9033BAD5}" type="presParOf" srcId="{F02485A4-E85B-4DD3-848A-CD2C0714ADE6}" destId="{A25F0B68-D36F-48B9-85DD-AE94D8F2E07D}" srcOrd="0" destOrd="0" presId="urn:microsoft.com/office/officeart/2005/8/layout/bProcess3"/>
    <dgm:cxn modelId="{696D38C9-E079-4EBF-8261-C0CE589C9548}" type="presParOf" srcId="{738A5FA7-6A63-481E-A581-8C5286A74507}" destId="{540610AF-C32E-48A0-A3BB-E6436C7EEFAD}" srcOrd="4" destOrd="0" presId="urn:microsoft.com/office/officeart/2005/8/layout/bProcess3"/>
    <dgm:cxn modelId="{D130E77F-E2E9-49DD-B3B9-D832AD7982D1}" type="presParOf" srcId="{738A5FA7-6A63-481E-A581-8C5286A74507}" destId="{A507F752-7573-4395-824C-6187AA1DE363}" srcOrd="5" destOrd="0" presId="urn:microsoft.com/office/officeart/2005/8/layout/bProcess3"/>
    <dgm:cxn modelId="{4637EDBD-8D55-4030-BF4F-D8F9073F98B7}" type="presParOf" srcId="{A507F752-7573-4395-824C-6187AA1DE363}" destId="{439BB562-3C76-445F-BB87-AD9654B0E3A4}" srcOrd="0" destOrd="0" presId="urn:microsoft.com/office/officeart/2005/8/layout/bProcess3"/>
    <dgm:cxn modelId="{2D198335-52F0-4B86-9827-87C049B1BFBE}" type="presParOf" srcId="{738A5FA7-6A63-481E-A581-8C5286A74507}" destId="{D45D5046-5633-499E-AEC7-3170FB47689C}" srcOrd="6" destOrd="0" presId="urn:microsoft.com/office/officeart/2005/8/layout/bProcess3"/>
    <dgm:cxn modelId="{9C4335F0-1D52-44E0-9D89-909EE7FF97B9}" type="presParOf" srcId="{738A5FA7-6A63-481E-A581-8C5286A74507}" destId="{B081754E-8981-48F5-9E7A-0D83092D5D41}" srcOrd="7" destOrd="0" presId="urn:microsoft.com/office/officeart/2005/8/layout/bProcess3"/>
    <dgm:cxn modelId="{B4AB3A27-6BF8-456E-9F1A-0C29FF0E639A}" type="presParOf" srcId="{B081754E-8981-48F5-9E7A-0D83092D5D41}" destId="{833F7A10-F53F-4A2E-88C5-0219ACBA88C5}" srcOrd="0" destOrd="0" presId="urn:microsoft.com/office/officeart/2005/8/layout/bProcess3"/>
    <dgm:cxn modelId="{85AC139F-7FEF-41E9-A5ED-074E42880672}" type="presParOf" srcId="{738A5FA7-6A63-481E-A581-8C5286A74507}" destId="{39D9944F-B06C-4348-A5F1-2485B772903F}" srcOrd="8" destOrd="0" presId="urn:microsoft.com/office/officeart/2005/8/layout/bProcess3"/>
    <dgm:cxn modelId="{0C2E18EC-0E8B-4AAE-8DF3-1EE639231DAF}" type="presParOf" srcId="{738A5FA7-6A63-481E-A581-8C5286A74507}" destId="{34AE4D29-C1D6-4315-933F-52AF5CBE97A8}" srcOrd="9" destOrd="0" presId="urn:microsoft.com/office/officeart/2005/8/layout/bProcess3"/>
    <dgm:cxn modelId="{6CE214B4-F6C6-4CAC-B0FD-22A63AD9DE27}" type="presParOf" srcId="{34AE4D29-C1D6-4315-933F-52AF5CBE97A8}" destId="{AD7DD4E9-90A0-41CE-AADB-4BDDAF456A99}" srcOrd="0" destOrd="0" presId="urn:microsoft.com/office/officeart/2005/8/layout/bProcess3"/>
    <dgm:cxn modelId="{363280B7-95A4-486D-9691-7A030D92976D}" type="presParOf" srcId="{738A5FA7-6A63-481E-A581-8C5286A74507}" destId="{F69AB114-DD2F-481B-9E55-C8FD94C133D3}" srcOrd="10" destOrd="0" presId="urn:microsoft.com/office/officeart/2005/8/layout/bProcess3"/>
    <dgm:cxn modelId="{5BF89A20-026B-4812-B0E9-154A7A5C8334}" type="presParOf" srcId="{738A5FA7-6A63-481E-A581-8C5286A74507}" destId="{828099CA-71BA-47E7-9493-F58A5B026B73}" srcOrd="11" destOrd="0" presId="urn:microsoft.com/office/officeart/2005/8/layout/bProcess3"/>
    <dgm:cxn modelId="{661439CF-EDBB-4E0F-9300-545BCA48A918}" type="presParOf" srcId="{828099CA-71BA-47E7-9493-F58A5B026B73}" destId="{8C9D6F07-0DD0-4E7A-A06D-4F20D97E1825}" srcOrd="0" destOrd="0" presId="urn:microsoft.com/office/officeart/2005/8/layout/bProcess3"/>
    <dgm:cxn modelId="{90592FC1-C384-4C61-AA99-1B04E737FB8A}" type="presParOf" srcId="{738A5FA7-6A63-481E-A581-8C5286A74507}" destId="{7F25B165-1B63-4E8F-BCBB-E8E95FA51778}" srcOrd="12" destOrd="0" presId="urn:microsoft.com/office/officeart/2005/8/layout/bProcess3"/>
    <dgm:cxn modelId="{2278F2B3-2EAC-4C9E-9689-4423D801B11E}" type="presParOf" srcId="{738A5FA7-6A63-481E-A581-8C5286A74507}" destId="{CBA1D770-6337-4D84-876B-D6BD544F1FB6}" srcOrd="13" destOrd="0" presId="urn:microsoft.com/office/officeart/2005/8/layout/bProcess3"/>
    <dgm:cxn modelId="{5279936A-3F55-452B-A9A7-DBF3C2E61D6C}" type="presParOf" srcId="{CBA1D770-6337-4D84-876B-D6BD544F1FB6}" destId="{FD8E0BD4-052A-4834-8FD5-220319A9021D}" srcOrd="0" destOrd="0" presId="urn:microsoft.com/office/officeart/2005/8/layout/bProcess3"/>
    <dgm:cxn modelId="{351C883D-882D-4237-974F-ED444B7E7948}" type="presParOf" srcId="{738A5FA7-6A63-481E-A581-8C5286A74507}" destId="{FD9ABEDA-8658-49BA-9897-254E97E564A4}" srcOrd="14" destOrd="0" presId="urn:microsoft.com/office/officeart/2005/8/layout/bProcess3"/>
    <dgm:cxn modelId="{F70300D0-3ACE-4D54-82EF-0282CA9060D9}" type="presParOf" srcId="{738A5FA7-6A63-481E-A581-8C5286A74507}" destId="{574910DF-C93C-4C35-AEBE-1F12440D2FCB}" srcOrd="15" destOrd="0" presId="urn:microsoft.com/office/officeart/2005/8/layout/bProcess3"/>
    <dgm:cxn modelId="{2EF8A613-73B8-4676-84E1-D254922E2955}" type="presParOf" srcId="{574910DF-C93C-4C35-AEBE-1F12440D2FCB}" destId="{69C9D3F2-794E-45BD-AE04-A67C49962C21}" srcOrd="0" destOrd="0" presId="urn:microsoft.com/office/officeart/2005/8/layout/bProcess3"/>
    <dgm:cxn modelId="{FD895559-1B7D-4ED1-A83A-C8116AF848A6}" type="presParOf" srcId="{738A5FA7-6A63-481E-A581-8C5286A74507}" destId="{9782701D-7D14-423D-B5AA-87AC7BF4B693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8B69F-04C7-489A-831A-C40B30EEA15E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51D598-8FF5-4646-B684-3B85682AC2B0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Visual Inspection Reports are essential for Technical /Maintenance team to understand underlying the problem if any on the machine which needs attention.</a:t>
          </a:r>
          <a:endParaRPr lang="en-US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7382D56-5E43-4F9B-BD02-F06E5FF7578A}" type="parTrans" cxnId="{E307DBFE-4E98-405F-998D-8E741FE2CFEF}">
      <dgm:prSet/>
      <dgm:spPr/>
      <dgm:t>
        <a:bodyPr/>
        <a:lstStyle/>
        <a:p>
          <a:endParaRPr lang="en-US"/>
        </a:p>
      </dgm:t>
    </dgm:pt>
    <dgm:pt modelId="{01E52137-7145-4388-B67A-7B92A9FB6C60}" type="sibTrans" cxnId="{E307DBFE-4E98-405F-998D-8E741FE2CF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D9AF51-6890-4DC7-B210-AD624274D1A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provide multimedia reports which are much more informative in the understanding issues.</a:t>
          </a:r>
          <a:endParaRPr lang="en-US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DF8BFDA-8987-4D09-B181-40B6794B1A51}" type="parTrans" cxnId="{E09BB0EE-427A-4826-8E70-BB2435883F7D}">
      <dgm:prSet/>
      <dgm:spPr/>
      <dgm:t>
        <a:bodyPr/>
        <a:lstStyle/>
        <a:p>
          <a:endParaRPr lang="en-US"/>
        </a:p>
      </dgm:t>
    </dgm:pt>
    <dgm:pt modelId="{4CC06D0C-1DB7-4FDE-AAC6-3B10F26478FC}" type="sibTrans" cxnId="{E09BB0EE-427A-4826-8E70-BB2435883F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7BFEBB-E4BD-4E2F-8247-8971F7B8D8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give the customer clear understanding of machine status before and after the service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gm:t>
    </dgm:pt>
    <dgm:pt modelId="{E445C6DC-25F1-4A24-B2E4-2C4B087D258F}" type="parTrans" cxnId="{AA8C190E-4FA8-4D84-BEFA-171813336410}">
      <dgm:prSet/>
      <dgm:spPr/>
      <dgm:t>
        <a:bodyPr/>
        <a:lstStyle/>
        <a:p>
          <a:endParaRPr lang="en-US"/>
        </a:p>
      </dgm:t>
    </dgm:pt>
    <dgm:pt modelId="{57E8971A-A878-464C-9907-85A24622CCA6}" type="sibTrans" cxnId="{AA8C190E-4FA8-4D84-BEFA-17181333641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980A93B-9D50-42D0-A238-9D511F70D4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helps the insurance team to get clarity on the issue</a:t>
          </a:r>
        </a:p>
      </dgm:t>
    </dgm:pt>
    <dgm:pt modelId="{89DF1340-5290-4E2E-8063-403F52B65AB0}" type="parTrans" cxnId="{1101D74B-0EFC-45A3-836D-C9C57CE27736}">
      <dgm:prSet/>
      <dgm:spPr/>
      <dgm:t>
        <a:bodyPr/>
        <a:lstStyle/>
        <a:p>
          <a:endParaRPr lang="en-US"/>
        </a:p>
      </dgm:t>
    </dgm:pt>
    <dgm:pt modelId="{AB923BF0-D57B-4D20-B754-2A56A21E0D10}" type="sibTrans" cxnId="{1101D74B-0EFC-45A3-836D-C9C57CE277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509C56-4D02-40A1-93A1-2E97D29BF4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Parts identification made easy and precise.</a:t>
          </a:r>
        </a:p>
      </dgm:t>
    </dgm:pt>
    <dgm:pt modelId="{EFDBDC1B-9CCA-45E1-9AF7-DC6E84F2EFDC}" type="parTrans" cxnId="{B1AFC110-5290-461D-BDBE-A7A9F8A1F283}">
      <dgm:prSet/>
      <dgm:spPr/>
      <dgm:t>
        <a:bodyPr/>
        <a:lstStyle/>
        <a:p>
          <a:endParaRPr lang="en-US"/>
        </a:p>
      </dgm:t>
    </dgm:pt>
    <dgm:pt modelId="{4CCDA7AD-D3D7-466B-AB45-B3CB45489F45}" type="sibTrans" cxnId="{B1AFC110-5290-461D-BDBE-A7A9F8A1F2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63F926-4A45-4630-9260-B83EC8E1B9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Problems can be categorized </a:t>
          </a:r>
        </a:p>
      </dgm:t>
    </dgm:pt>
    <dgm:pt modelId="{A1142B83-5B2B-48F6-BB41-4764B7D4E209}" type="parTrans" cxnId="{661F4BDF-47DB-44B3-99F9-CAE552378835}">
      <dgm:prSet/>
      <dgm:spPr/>
      <dgm:t>
        <a:bodyPr/>
        <a:lstStyle/>
        <a:p>
          <a:endParaRPr lang="en-US"/>
        </a:p>
      </dgm:t>
    </dgm:pt>
    <dgm:pt modelId="{2DB63567-BB8B-4A48-9C3A-4B4FB7F87BCF}" type="sibTrans" cxnId="{661F4BDF-47DB-44B3-99F9-CAE552378835}">
      <dgm:prSet/>
      <dgm:spPr/>
      <dgm:t>
        <a:bodyPr/>
        <a:lstStyle/>
        <a:p>
          <a:endParaRPr lang="en-US"/>
        </a:p>
      </dgm:t>
    </dgm:pt>
    <dgm:pt modelId="{7537AE7F-FC8E-4C0E-8665-EF1F3C9F879A}" type="pres">
      <dgm:prSet presAssocID="{ECD8B69F-04C7-489A-831A-C40B30EEA15E}" presName="root" presStyleCnt="0">
        <dgm:presLayoutVars>
          <dgm:dir/>
          <dgm:resizeHandles val="exact"/>
        </dgm:presLayoutVars>
      </dgm:prSet>
      <dgm:spPr/>
    </dgm:pt>
    <dgm:pt modelId="{6B285D84-6363-469E-B3F3-95BC3ECF345C}" type="pres">
      <dgm:prSet presAssocID="{ECD8B69F-04C7-489A-831A-C40B30EEA15E}" presName="container" presStyleCnt="0">
        <dgm:presLayoutVars>
          <dgm:dir/>
          <dgm:resizeHandles val="exact"/>
        </dgm:presLayoutVars>
      </dgm:prSet>
      <dgm:spPr/>
    </dgm:pt>
    <dgm:pt modelId="{7AE2070F-5E29-499B-9E96-D02703A0C157}" type="pres">
      <dgm:prSet presAssocID="{C151D598-8FF5-4646-B684-3B85682AC2B0}" presName="compNode" presStyleCnt="0"/>
      <dgm:spPr/>
    </dgm:pt>
    <dgm:pt modelId="{21AC79F9-8BE7-4150-8C8D-2E16DA78434A}" type="pres">
      <dgm:prSet presAssocID="{C151D598-8FF5-4646-B684-3B85682AC2B0}" presName="iconBgRect" presStyleLbl="bgShp" presStyleIdx="0" presStyleCnt="6"/>
      <dgm:spPr/>
    </dgm:pt>
    <dgm:pt modelId="{BF90460F-DA86-4EE3-A09C-3DA015D2E162}" type="pres">
      <dgm:prSet presAssocID="{C151D598-8FF5-4646-B684-3B85682AC2B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5A5A782-49D1-4F23-8109-52512FB495D9}" type="pres">
      <dgm:prSet presAssocID="{C151D598-8FF5-4646-B684-3B85682AC2B0}" presName="spaceRect" presStyleCnt="0"/>
      <dgm:spPr/>
    </dgm:pt>
    <dgm:pt modelId="{6A6B9C7A-844A-4449-BDB4-862EDD1CAF59}" type="pres">
      <dgm:prSet presAssocID="{C151D598-8FF5-4646-B684-3B85682AC2B0}" presName="textRect" presStyleLbl="revTx" presStyleIdx="0" presStyleCnt="6">
        <dgm:presLayoutVars>
          <dgm:chMax val="1"/>
          <dgm:chPref val="1"/>
        </dgm:presLayoutVars>
      </dgm:prSet>
      <dgm:spPr/>
    </dgm:pt>
    <dgm:pt modelId="{7220DF1C-D997-418A-9044-9AC6D59BEEE3}" type="pres">
      <dgm:prSet presAssocID="{01E52137-7145-4388-B67A-7B92A9FB6C60}" presName="sibTrans" presStyleLbl="sibTrans2D1" presStyleIdx="0" presStyleCnt="0"/>
      <dgm:spPr/>
    </dgm:pt>
    <dgm:pt modelId="{62DCFB79-E549-4616-B7A3-1670D241CE31}" type="pres">
      <dgm:prSet presAssocID="{3FD9AF51-6890-4DC7-B210-AD624274D1A7}" presName="compNode" presStyleCnt="0"/>
      <dgm:spPr/>
    </dgm:pt>
    <dgm:pt modelId="{0DDC8FAC-EDEE-4B17-BF5D-437A496ADC8E}" type="pres">
      <dgm:prSet presAssocID="{3FD9AF51-6890-4DC7-B210-AD624274D1A7}" presName="iconBgRect" presStyleLbl="bgShp" presStyleIdx="1" presStyleCnt="6"/>
      <dgm:spPr/>
    </dgm:pt>
    <dgm:pt modelId="{5C89B453-3292-4949-862A-FB2750EEFB8F}" type="pres">
      <dgm:prSet presAssocID="{3FD9AF51-6890-4DC7-B210-AD624274D1A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A671F82D-87EB-45F3-9310-EE695892103B}" type="pres">
      <dgm:prSet presAssocID="{3FD9AF51-6890-4DC7-B210-AD624274D1A7}" presName="spaceRect" presStyleCnt="0"/>
      <dgm:spPr/>
    </dgm:pt>
    <dgm:pt modelId="{81357F3C-C59F-46E1-8399-06A7F2B25AC5}" type="pres">
      <dgm:prSet presAssocID="{3FD9AF51-6890-4DC7-B210-AD624274D1A7}" presName="textRect" presStyleLbl="revTx" presStyleIdx="1" presStyleCnt="6">
        <dgm:presLayoutVars>
          <dgm:chMax val="1"/>
          <dgm:chPref val="1"/>
        </dgm:presLayoutVars>
      </dgm:prSet>
      <dgm:spPr/>
    </dgm:pt>
    <dgm:pt modelId="{5B075177-F928-4296-92A9-CDE7F3C52756}" type="pres">
      <dgm:prSet presAssocID="{4CC06D0C-1DB7-4FDE-AAC6-3B10F26478FC}" presName="sibTrans" presStyleLbl="sibTrans2D1" presStyleIdx="0" presStyleCnt="0"/>
      <dgm:spPr/>
    </dgm:pt>
    <dgm:pt modelId="{7C35B89D-494C-4E02-9628-49E914DBCAAB}" type="pres">
      <dgm:prSet presAssocID="{047BFEBB-E4BD-4E2F-8247-8971F7B8D843}" presName="compNode" presStyleCnt="0"/>
      <dgm:spPr/>
    </dgm:pt>
    <dgm:pt modelId="{1EC49057-1600-48E5-8CFC-E579E3B5C480}" type="pres">
      <dgm:prSet presAssocID="{047BFEBB-E4BD-4E2F-8247-8971F7B8D843}" presName="iconBgRect" presStyleLbl="bgShp" presStyleIdx="2" presStyleCnt="6"/>
      <dgm:spPr/>
    </dgm:pt>
    <dgm:pt modelId="{C5034F3D-820A-42F4-A435-85CC14AEFAE5}" type="pres">
      <dgm:prSet presAssocID="{047BFEBB-E4BD-4E2F-8247-8971F7B8D84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4C36D366-7C2B-4026-AABE-D9C2B7014C71}" type="pres">
      <dgm:prSet presAssocID="{047BFEBB-E4BD-4E2F-8247-8971F7B8D843}" presName="spaceRect" presStyleCnt="0"/>
      <dgm:spPr/>
    </dgm:pt>
    <dgm:pt modelId="{FECE264B-F53E-4462-A5BC-E63D299150FE}" type="pres">
      <dgm:prSet presAssocID="{047BFEBB-E4BD-4E2F-8247-8971F7B8D843}" presName="textRect" presStyleLbl="revTx" presStyleIdx="2" presStyleCnt="6">
        <dgm:presLayoutVars>
          <dgm:chMax val="1"/>
          <dgm:chPref val="1"/>
        </dgm:presLayoutVars>
      </dgm:prSet>
      <dgm:spPr/>
    </dgm:pt>
    <dgm:pt modelId="{2007F5A9-938A-4FD9-B393-E15701FCE9A9}" type="pres">
      <dgm:prSet presAssocID="{57E8971A-A878-464C-9907-85A24622CCA6}" presName="sibTrans" presStyleLbl="sibTrans2D1" presStyleIdx="0" presStyleCnt="0"/>
      <dgm:spPr/>
    </dgm:pt>
    <dgm:pt modelId="{1E50BE30-03EF-4809-8559-0D4F3279B99D}" type="pres">
      <dgm:prSet presAssocID="{2980A93B-9D50-42D0-A238-9D511F70D4DA}" presName="compNode" presStyleCnt="0"/>
      <dgm:spPr/>
    </dgm:pt>
    <dgm:pt modelId="{3C6A9684-B3A3-4DDE-8064-122F2BA325C0}" type="pres">
      <dgm:prSet presAssocID="{2980A93B-9D50-42D0-A238-9D511F70D4DA}" presName="iconBgRect" presStyleLbl="bgShp" presStyleIdx="3" presStyleCnt="6"/>
      <dgm:spPr/>
    </dgm:pt>
    <dgm:pt modelId="{618C3FD4-6A3A-462D-8319-8465BE7DF8D9}" type="pres">
      <dgm:prSet presAssocID="{2980A93B-9D50-42D0-A238-9D511F70D4D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C99FFCE-7A8A-4BB7-B24A-3B23BF15207A}" type="pres">
      <dgm:prSet presAssocID="{2980A93B-9D50-42D0-A238-9D511F70D4DA}" presName="spaceRect" presStyleCnt="0"/>
      <dgm:spPr/>
    </dgm:pt>
    <dgm:pt modelId="{ECA109F3-E0C7-4009-9106-9B58932AFB70}" type="pres">
      <dgm:prSet presAssocID="{2980A93B-9D50-42D0-A238-9D511F70D4DA}" presName="textRect" presStyleLbl="revTx" presStyleIdx="3" presStyleCnt="6">
        <dgm:presLayoutVars>
          <dgm:chMax val="1"/>
          <dgm:chPref val="1"/>
        </dgm:presLayoutVars>
      </dgm:prSet>
      <dgm:spPr/>
    </dgm:pt>
    <dgm:pt modelId="{25937988-4FBC-4715-B411-DFB4B5BDC549}" type="pres">
      <dgm:prSet presAssocID="{AB923BF0-D57B-4D20-B754-2A56A21E0D10}" presName="sibTrans" presStyleLbl="sibTrans2D1" presStyleIdx="0" presStyleCnt="0"/>
      <dgm:spPr/>
    </dgm:pt>
    <dgm:pt modelId="{A54F6B52-CAFD-47F5-BBBB-06940F20B4B6}" type="pres">
      <dgm:prSet presAssocID="{E2509C56-4D02-40A1-93A1-2E97D29BF493}" presName="compNode" presStyleCnt="0"/>
      <dgm:spPr/>
    </dgm:pt>
    <dgm:pt modelId="{DF3EEA10-F8DD-4584-95C6-11B77A67DD12}" type="pres">
      <dgm:prSet presAssocID="{E2509C56-4D02-40A1-93A1-2E97D29BF493}" presName="iconBgRect" presStyleLbl="bgShp" presStyleIdx="4" presStyleCnt="6"/>
      <dgm:spPr/>
    </dgm:pt>
    <dgm:pt modelId="{87A059B9-E94E-4559-B592-2C1E9AD87C87}" type="pres">
      <dgm:prSet presAssocID="{E2509C56-4D02-40A1-93A1-2E97D29BF49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23B5940-48A1-4A62-9176-1F951BD27A24}" type="pres">
      <dgm:prSet presAssocID="{E2509C56-4D02-40A1-93A1-2E97D29BF493}" presName="spaceRect" presStyleCnt="0"/>
      <dgm:spPr/>
    </dgm:pt>
    <dgm:pt modelId="{713A8E9D-07D1-4E73-AF0C-C6A0AA9877EB}" type="pres">
      <dgm:prSet presAssocID="{E2509C56-4D02-40A1-93A1-2E97D29BF493}" presName="textRect" presStyleLbl="revTx" presStyleIdx="4" presStyleCnt="6">
        <dgm:presLayoutVars>
          <dgm:chMax val="1"/>
          <dgm:chPref val="1"/>
        </dgm:presLayoutVars>
      </dgm:prSet>
      <dgm:spPr/>
    </dgm:pt>
    <dgm:pt modelId="{76A429AE-79B7-43C2-8B96-21A813F0DA95}" type="pres">
      <dgm:prSet presAssocID="{4CCDA7AD-D3D7-466B-AB45-B3CB45489F45}" presName="sibTrans" presStyleLbl="sibTrans2D1" presStyleIdx="0" presStyleCnt="0"/>
      <dgm:spPr/>
    </dgm:pt>
    <dgm:pt modelId="{1CDB31A8-9800-4128-9961-82B1F6C6E013}" type="pres">
      <dgm:prSet presAssocID="{D663F926-4A45-4630-9260-B83EC8E1B9BC}" presName="compNode" presStyleCnt="0"/>
      <dgm:spPr/>
    </dgm:pt>
    <dgm:pt modelId="{C8B0F9B6-6E37-49FE-9B95-803D7C9ED535}" type="pres">
      <dgm:prSet presAssocID="{D663F926-4A45-4630-9260-B83EC8E1B9BC}" presName="iconBgRect" presStyleLbl="bgShp" presStyleIdx="5" presStyleCnt="6"/>
      <dgm:spPr/>
    </dgm:pt>
    <dgm:pt modelId="{9391F4F9-9CEC-42E9-A99E-C7A780F57537}" type="pres">
      <dgm:prSet presAssocID="{D663F926-4A45-4630-9260-B83EC8E1B9B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"/>
        </a:ext>
      </dgm:extLst>
    </dgm:pt>
    <dgm:pt modelId="{EE6BC960-3FFB-46E5-BB5D-88C6B0787511}" type="pres">
      <dgm:prSet presAssocID="{D663F926-4A45-4630-9260-B83EC8E1B9BC}" presName="spaceRect" presStyleCnt="0"/>
      <dgm:spPr/>
    </dgm:pt>
    <dgm:pt modelId="{A02AA7A6-5CA3-4694-B0DA-381211D94456}" type="pres">
      <dgm:prSet presAssocID="{D663F926-4A45-4630-9260-B83EC8E1B9B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DA17D03-AA38-42E9-AF20-7235365FF2F3}" type="presOf" srcId="{E2509C56-4D02-40A1-93A1-2E97D29BF493}" destId="{713A8E9D-07D1-4E73-AF0C-C6A0AA9877EB}" srcOrd="0" destOrd="0" presId="urn:microsoft.com/office/officeart/2018/2/layout/IconCircleList"/>
    <dgm:cxn modelId="{AA8C190E-4FA8-4D84-BEFA-171813336410}" srcId="{ECD8B69F-04C7-489A-831A-C40B30EEA15E}" destId="{047BFEBB-E4BD-4E2F-8247-8971F7B8D843}" srcOrd="2" destOrd="0" parTransId="{E445C6DC-25F1-4A24-B2E4-2C4B087D258F}" sibTransId="{57E8971A-A878-464C-9907-85A24622CCA6}"/>
    <dgm:cxn modelId="{B1AFC110-5290-461D-BDBE-A7A9F8A1F283}" srcId="{ECD8B69F-04C7-489A-831A-C40B30EEA15E}" destId="{E2509C56-4D02-40A1-93A1-2E97D29BF493}" srcOrd="4" destOrd="0" parTransId="{EFDBDC1B-9CCA-45E1-9AF7-DC6E84F2EFDC}" sibTransId="{4CCDA7AD-D3D7-466B-AB45-B3CB45489F45}"/>
    <dgm:cxn modelId="{7660B666-FFEA-49E7-9954-F18A3543E049}" type="presOf" srcId="{3FD9AF51-6890-4DC7-B210-AD624274D1A7}" destId="{81357F3C-C59F-46E1-8399-06A7F2B25AC5}" srcOrd="0" destOrd="0" presId="urn:microsoft.com/office/officeart/2018/2/layout/IconCircleList"/>
    <dgm:cxn modelId="{1101D74B-0EFC-45A3-836D-C9C57CE27736}" srcId="{ECD8B69F-04C7-489A-831A-C40B30EEA15E}" destId="{2980A93B-9D50-42D0-A238-9D511F70D4DA}" srcOrd="3" destOrd="0" parTransId="{89DF1340-5290-4E2E-8063-403F52B65AB0}" sibTransId="{AB923BF0-D57B-4D20-B754-2A56A21E0D10}"/>
    <dgm:cxn modelId="{F2474B81-B192-4633-AE0C-2DA2F21C7DFE}" type="presOf" srcId="{57E8971A-A878-464C-9907-85A24622CCA6}" destId="{2007F5A9-938A-4FD9-B393-E15701FCE9A9}" srcOrd="0" destOrd="0" presId="urn:microsoft.com/office/officeart/2018/2/layout/IconCircleList"/>
    <dgm:cxn modelId="{7D309F82-B523-4E66-B569-E661B824A847}" type="presOf" srcId="{2980A93B-9D50-42D0-A238-9D511F70D4DA}" destId="{ECA109F3-E0C7-4009-9106-9B58932AFB70}" srcOrd="0" destOrd="0" presId="urn:microsoft.com/office/officeart/2018/2/layout/IconCircleList"/>
    <dgm:cxn modelId="{C5DF1591-81D0-49BB-A9A6-8A0EC61567DA}" type="presOf" srcId="{01E52137-7145-4388-B67A-7B92A9FB6C60}" destId="{7220DF1C-D997-418A-9044-9AC6D59BEEE3}" srcOrd="0" destOrd="0" presId="urn:microsoft.com/office/officeart/2018/2/layout/IconCircleList"/>
    <dgm:cxn modelId="{BDE9849E-4CCF-4426-99BD-ED432F3D6428}" type="presOf" srcId="{C151D598-8FF5-4646-B684-3B85682AC2B0}" destId="{6A6B9C7A-844A-4449-BDB4-862EDD1CAF59}" srcOrd="0" destOrd="0" presId="urn:microsoft.com/office/officeart/2018/2/layout/IconCircleList"/>
    <dgm:cxn modelId="{D6EBF9A5-7E17-4BDE-BBFF-ED4663F3B690}" type="presOf" srcId="{D663F926-4A45-4630-9260-B83EC8E1B9BC}" destId="{A02AA7A6-5CA3-4694-B0DA-381211D94456}" srcOrd="0" destOrd="0" presId="urn:microsoft.com/office/officeart/2018/2/layout/IconCircleList"/>
    <dgm:cxn modelId="{477625A6-07AE-485B-BABF-BA5E9EC092DA}" type="presOf" srcId="{ECD8B69F-04C7-489A-831A-C40B30EEA15E}" destId="{7537AE7F-FC8E-4C0E-8665-EF1F3C9F879A}" srcOrd="0" destOrd="0" presId="urn:microsoft.com/office/officeart/2018/2/layout/IconCircleList"/>
    <dgm:cxn modelId="{661F4BDF-47DB-44B3-99F9-CAE552378835}" srcId="{ECD8B69F-04C7-489A-831A-C40B30EEA15E}" destId="{D663F926-4A45-4630-9260-B83EC8E1B9BC}" srcOrd="5" destOrd="0" parTransId="{A1142B83-5B2B-48F6-BB41-4764B7D4E209}" sibTransId="{2DB63567-BB8B-4A48-9C3A-4B4FB7F87BCF}"/>
    <dgm:cxn modelId="{7B26AAE9-C14E-4355-87D8-9F7DA65253C2}" type="presOf" srcId="{047BFEBB-E4BD-4E2F-8247-8971F7B8D843}" destId="{FECE264B-F53E-4462-A5BC-E63D299150FE}" srcOrd="0" destOrd="0" presId="urn:microsoft.com/office/officeart/2018/2/layout/IconCircleList"/>
    <dgm:cxn modelId="{DDE345EE-8A8B-4FBC-96D1-B161DC98B261}" type="presOf" srcId="{AB923BF0-D57B-4D20-B754-2A56A21E0D10}" destId="{25937988-4FBC-4715-B411-DFB4B5BDC549}" srcOrd="0" destOrd="0" presId="urn:microsoft.com/office/officeart/2018/2/layout/IconCircleList"/>
    <dgm:cxn modelId="{E09BB0EE-427A-4826-8E70-BB2435883F7D}" srcId="{ECD8B69F-04C7-489A-831A-C40B30EEA15E}" destId="{3FD9AF51-6890-4DC7-B210-AD624274D1A7}" srcOrd="1" destOrd="0" parTransId="{DDF8BFDA-8987-4D09-B181-40B6794B1A51}" sibTransId="{4CC06D0C-1DB7-4FDE-AAC6-3B10F26478FC}"/>
    <dgm:cxn modelId="{A13576F8-F624-43CE-9C45-650892EE27E6}" type="presOf" srcId="{4CCDA7AD-D3D7-466B-AB45-B3CB45489F45}" destId="{76A429AE-79B7-43C2-8B96-21A813F0DA95}" srcOrd="0" destOrd="0" presId="urn:microsoft.com/office/officeart/2018/2/layout/IconCircleList"/>
    <dgm:cxn modelId="{E307DBFE-4E98-405F-998D-8E741FE2CFEF}" srcId="{ECD8B69F-04C7-489A-831A-C40B30EEA15E}" destId="{C151D598-8FF5-4646-B684-3B85682AC2B0}" srcOrd="0" destOrd="0" parTransId="{97382D56-5E43-4F9B-BD02-F06E5FF7578A}" sibTransId="{01E52137-7145-4388-B67A-7B92A9FB6C60}"/>
    <dgm:cxn modelId="{F1F097FF-AA38-4F02-B4DA-964D5B31972B}" type="presOf" srcId="{4CC06D0C-1DB7-4FDE-AAC6-3B10F26478FC}" destId="{5B075177-F928-4296-92A9-CDE7F3C52756}" srcOrd="0" destOrd="0" presId="urn:microsoft.com/office/officeart/2018/2/layout/IconCircleList"/>
    <dgm:cxn modelId="{2C8B56E9-4FC7-4C6C-A3B3-ED138D3E4679}" type="presParOf" srcId="{7537AE7F-FC8E-4C0E-8665-EF1F3C9F879A}" destId="{6B285D84-6363-469E-B3F3-95BC3ECF345C}" srcOrd="0" destOrd="0" presId="urn:microsoft.com/office/officeart/2018/2/layout/IconCircleList"/>
    <dgm:cxn modelId="{93C86165-605C-4D16-8D57-C98A743F972F}" type="presParOf" srcId="{6B285D84-6363-469E-B3F3-95BC3ECF345C}" destId="{7AE2070F-5E29-499B-9E96-D02703A0C157}" srcOrd="0" destOrd="0" presId="urn:microsoft.com/office/officeart/2018/2/layout/IconCircleList"/>
    <dgm:cxn modelId="{04349892-F9FB-46DC-8A84-2C8A4E3761F1}" type="presParOf" srcId="{7AE2070F-5E29-499B-9E96-D02703A0C157}" destId="{21AC79F9-8BE7-4150-8C8D-2E16DA78434A}" srcOrd="0" destOrd="0" presId="urn:microsoft.com/office/officeart/2018/2/layout/IconCircleList"/>
    <dgm:cxn modelId="{BDAED184-BFCE-47A7-90FC-553476499BD0}" type="presParOf" srcId="{7AE2070F-5E29-499B-9E96-D02703A0C157}" destId="{BF90460F-DA86-4EE3-A09C-3DA015D2E162}" srcOrd="1" destOrd="0" presId="urn:microsoft.com/office/officeart/2018/2/layout/IconCircleList"/>
    <dgm:cxn modelId="{9E6B9932-267E-4D5F-9F74-A9362F711351}" type="presParOf" srcId="{7AE2070F-5E29-499B-9E96-D02703A0C157}" destId="{E5A5A782-49D1-4F23-8109-52512FB495D9}" srcOrd="2" destOrd="0" presId="urn:microsoft.com/office/officeart/2018/2/layout/IconCircleList"/>
    <dgm:cxn modelId="{5C246248-07C1-449C-8133-DA29AD6FADC6}" type="presParOf" srcId="{7AE2070F-5E29-499B-9E96-D02703A0C157}" destId="{6A6B9C7A-844A-4449-BDB4-862EDD1CAF59}" srcOrd="3" destOrd="0" presId="urn:microsoft.com/office/officeart/2018/2/layout/IconCircleList"/>
    <dgm:cxn modelId="{8F0D8356-0EB5-4474-AE28-C19D2DDC6DEB}" type="presParOf" srcId="{6B285D84-6363-469E-B3F3-95BC3ECF345C}" destId="{7220DF1C-D997-418A-9044-9AC6D59BEEE3}" srcOrd="1" destOrd="0" presId="urn:microsoft.com/office/officeart/2018/2/layout/IconCircleList"/>
    <dgm:cxn modelId="{8582D98A-D64B-4C9C-8674-DB3DA1813D1E}" type="presParOf" srcId="{6B285D84-6363-469E-B3F3-95BC3ECF345C}" destId="{62DCFB79-E549-4616-B7A3-1670D241CE31}" srcOrd="2" destOrd="0" presId="urn:microsoft.com/office/officeart/2018/2/layout/IconCircleList"/>
    <dgm:cxn modelId="{C592FA2C-6EFA-47A4-951C-A6BDDA6AA786}" type="presParOf" srcId="{62DCFB79-E549-4616-B7A3-1670D241CE31}" destId="{0DDC8FAC-EDEE-4B17-BF5D-437A496ADC8E}" srcOrd="0" destOrd="0" presId="urn:microsoft.com/office/officeart/2018/2/layout/IconCircleList"/>
    <dgm:cxn modelId="{6A840325-15AD-4DC4-AD37-4FD748A3B5CE}" type="presParOf" srcId="{62DCFB79-E549-4616-B7A3-1670D241CE31}" destId="{5C89B453-3292-4949-862A-FB2750EEFB8F}" srcOrd="1" destOrd="0" presId="urn:microsoft.com/office/officeart/2018/2/layout/IconCircleList"/>
    <dgm:cxn modelId="{0AF7E5C5-EF8D-4848-B04D-42CA417C2260}" type="presParOf" srcId="{62DCFB79-E549-4616-B7A3-1670D241CE31}" destId="{A671F82D-87EB-45F3-9310-EE695892103B}" srcOrd="2" destOrd="0" presId="urn:microsoft.com/office/officeart/2018/2/layout/IconCircleList"/>
    <dgm:cxn modelId="{C8DB7057-1D3A-4FD8-AA39-34FED70AB14D}" type="presParOf" srcId="{62DCFB79-E549-4616-B7A3-1670D241CE31}" destId="{81357F3C-C59F-46E1-8399-06A7F2B25AC5}" srcOrd="3" destOrd="0" presId="urn:microsoft.com/office/officeart/2018/2/layout/IconCircleList"/>
    <dgm:cxn modelId="{338DB334-E26F-4625-AD07-74CEEA83878B}" type="presParOf" srcId="{6B285D84-6363-469E-B3F3-95BC3ECF345C}" destId="{5B075177-F928-4296-92A9-CDE7F3C52756}" srcOrd="3" destOrd="0" presId="urn:microsoft.com/office/officeart/2018/2/layout/IconCircleList"/>
    <dgm:cxn modelId="{94155855-5F89-4D75-A52A-786432A89D03}" type="presParOf" srcId="{6B285D84-6363-469E-B3F3-95BC3ECF345C}" destId="{7C35B89D-494C-4E02-9628-49E914DBCAAB}" srcOrd="4" destOrd="0" presId="urn:microsoft.com/office/officeart/2018/2/layout/IconCircleList"/>
    <dgm:cxn modelId="{6524583A-B600-4ADF-94A9-74DD7A850336}" type="presParOf" srcId="{7C35B89D-494C-4E02-9628-49E914DBCAAB}" destId="{1EC49057-1600-48E5-8CFC-E579E3B5C480}" srcOrd="0" destOrd="0" presId="urn:microsoft.com/office/officeart/2018/2/layout/IconCircleList"/>
    <dgm:cxn modelId="{19B58499-1C8E-438D-A773-577BACF4383A}" type="presParOf" srcId="{7C35B89D-494C-4E02-9628-49E914DBCAAB}" destId="{C5034F3D-820A-42F4-A435-85CC14AEFAE5}" srcOrd="1" destOrd="0" presId="urn:microsoft.com/office/officeart/2018/2/layout/IconCircleList"/>
    <dgm:cxn modelId="{1D1DFFA1-3737-421E-A847-C972C9D91B04}" type="presParOf" srcId="{7C35B89D-494C-4E02-9628-49E914DBCAAB}" destId="{4C36D366-7C2B-4026-AABE-D9C2B7014C71}" srcOrd="2" destOrd="0" presId="urn:microsoft.com/office/officeart/2018/2/layout/IconCircleList"/>
    <dgm:cxn modelId="{47E95219-1D4D-4D09-BB24-956AD5488494}" type="presParOf" srcId="{7C35B89D-494C-4E02-9628-49E914DBCAAB}" destId="{FECE264B-F53E-4462-A5BC-E63D299150FE}" srcOrd="3" destOrd="0" presId="urn:microsoft.com/office/officeart/2018/2/layout/IconCircleList"/>
    <dgm:cxn modelId="{EE4A8D5E-AA3D-4491-A919-CE98A7C35675}" type="presParOf" srcId="{6B285D84-6363-469E-B3F3-95BC3ECF345C}" destId="{2007F5A9-938A-4FD9-B393-E15701FCE9A9}" srcOrd="5" destOrd="0" presId="urn:microsoft.com/office/officeart/2018/2/layout/IconCircleList"/>
    <dgm:cxn modelId="{ED169F46-0A83-4174-9AC1-D7DD282A2D04}" type="presParOf" srcId="{6B285D84-6363-469E-B3F3-95BC3ECF345C}" destId="{1E50BE30-03EF-4809-8559-0D4F3279B99D}" srcOrd="6" destOrd="0" presId="urn:microsoft.com/office/officeart/2018/2/layout/IconCircleList"/>
    <dgm:cxn modelId="{738D4306-8E55-4E91-94EA-E4C8828D997F}" type="presParOf" srcId="{1E50BE30-03EF-4809-8559-0D4F3279B99D}" destId="{3C6A9684-B3A3-4DDE-8064-122F2BA325C0}" srcOrd="0" destOrd="0" presId="urn:microsoft.com/office/officeart/2018/2/layout/IconCircleList"/>
    <dgm:cxn modelId="{DD81DFF6-36A7-4933-A05B-12D41C815352}" type="presParOf" srcId="{1E50BE30-03EF-4809-8559-0D4F3279B99D}" destId="{618C3FD4-6A3A-462D-8319-8465BE7DF8D9}" srcOrd="1" destOrd="0" presId="urn:microsoft.com/office/officeart/2018/2/layout/IconCircleList"/>
    <dgm:cxn modelId="{4302D249-3520-4D96-86E7-6361A047411F}" type="presParOf" srcId="{1E50BE30-03EF-4809-8559-0D4F3279B99D}" destId="{DC99FFCE-7A8A-4BB7-B24A-3B23BF15207A}" srcOrd="2" destOrd="0" presId="urn:microsoft.com/office/officeart/2018/2/layout/IconCircleList"/>
    <dgm:cxn modelId="{1D9EE6E6-5FBA-4854-AD69-22466A328540}" type="presParOf" srcId="{1E50BE30-03EF-4809-8559-0D4F3279B99D}" destId="{ECA109F3-E0C7-4009-9106-9B58932AFB70}" srcOrd="3" destOrd="0" presId="urn:microsoft.com/office/officeart/2018/2/layout/IconCircleList"/>
    <dgm:cxn modelId="{6516651B-AE5F-40C8-9913-F861732E6D45}" type="presParOf" srcId="{6B285D84-6363-469E-B3F3-95BC3ECF345C}" destId="{25937988-4FBC-4715-B411-DFB4B5BDC549}" srcOrd="7" destOrd="0" presId="urn:microsoft.com/office/officeart/2018/2/layout/IconCircleList"/>
    <dgm:cxn modelId="{5590E29C-407D-4101-A270-8902AB85869F}" type="presParOf" srcId="{6B285D84-6363-469E-B3F3-95BC3ECF345C}" destId="{A54F6B52-CAFD-47F5-BBBB-06940F20B4B6}" srcOrd="8" destOrd="0" presId="urn:microsoft.com/office/officeart/2018/2/layout/IconCircleList"/>
    <dgm:cxn modelId="{42572976-4B4A-4113-8C5A-A0020F1EC71A}" type="presParOf" srcId="{A54F6B52-CAFD-47F5-BBBB-06940F20B4B6}" destId="{DF3EEA10-F8DD-4584-95C6-11B77A67DD12}" srcOrd="0" destOrd="0" presId="urn:microsoft.com/office/officeart/2018/2/layout/IconCircleList"/>
    <dgm:cxn modelId="{489F780A-CA5A-4B69-845D-98ED744F8540}" type="presParOf" srcId="{A54F6B52-CAFD-47F5-BBBB-06940F20B4B6}" destId="{87A059B9-E94E-4559-B592-2C1E9AD87C87}" srcOrd="1" destOrd="0" presId="urn:microsoft.com/office/officeart/2018/2/layout/IconCircleList"/>
    <dgm:cxn modelId="{D30C1056-E84B-429E-9E9C-156E5191D35C}" type="presParOf" srcId="{A54F6B52-CAFD-47F5-BBBB-06940F20B4B6}" destId="{F23B5940-48A1-4A62-9176-1F951BD27A24}" srcOrd="2" destOrd="0" presId="urn:microsoft.com/office/officeart/2018/2/layout/IconCircleList"/>
    <dgm:cxn modelId="{E4F54A29-3DBB-4043-9A43-489143666B95}" type="presParOf" srcId="{A54F6B52-CAFD-47F5-BBBB-06940F20B4B6}" destId="{713A8E9D-07D1-4E73-AF0C-C6A0AA9877EB}" srcOrd="3" destOrd="0" presId="urn:microsoft.com/office/officeart/2018/2/layout/IconCircleList"/>
    <dgm:cxn modelId="{28514D1C-6DEC-4CBF-AD7D-CBC4C23C73B7}" type="presParOf" srcId="{6B285D84-6363-469E-B3F3-95BC3ECF345C}" destId="{76A429AE-79B7-43C2-8B96-21A813F0DA95}" srcOrd="9" destOrd="0" presId="urn:microsoft.com/office/officeart/2018/2/layout/IconCircleList"/>
    <dgm:cxn modelId="{3C24F4C5-9D56-4C10-9B8C-1B1716CE176C}" type="presParOf" srcId="{6B285D84-6363-469E-B3F3-95BC3ECF345C}" destId="{1CDB31A8-9800-4128-9961-82B1F6C6E013}" srcOrd="10" destOrd="0" presId="urn:microsoft.com/office/officeart/2018/2/layout/IconCircleList"/>
    <dgm:cxn modelId="{215709D7-EF82-4DE5-B1EC-4636F9DD4DBD}" type="presParOf" srcId="{1CDB31A8-9800-4128-9961-82B1F6C6E013}" destId="{C8B0F9B6-6E37-49FE-9B95-803D7C9ED535}" srcOrd="0" destOrd="0" presId="urn:microsoft.com/office/officeart/2018/2/layout/IconCircleList"/>
    <dgm:cxn modelId="{19F6616A-766F-4F28-B401-9123D82EA4AC}" type="presParOf" srcId="{1CDB31A8-9800-4128-9961-82B1F6C6E013}" destId="{9391F4F9-9CEC-42E9-A99E-C7A780F57537}" srcOrd="1" destOrd="0" presId="urn:microsoft.com/office/officeart/2018/2/layout/IconCircleList"/>
    <dgm:cxn modelId="{09686EBC-57C8-472D-8A1C-8030C2F95755}" type="presParOf" srcId="{1CDB31A8-9800-4128-9961-82B1F6C6E013}" destId="{EE6BC960-3FFB-46E5-BB5D-88C6B0787511}" srcOrd="2" destOrd="0" presId="urn:microsoft.com/office/officeart/2018/2/layout/IconCircleList"/>
    <dgm:cxn modelId="{3480F289-3ECA-4627-AA7C-F090062658FC}" type="presParOf" srcId="{1CDB31A8-9800-4128-9961-82B1F6C6E013}" destId="{A02AA7A6-5CA3-4694-B0DA-381211D9445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FAD87-6E82-4A6D-9C05-A5414FD2E0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F2D976-5CD4-4024-B23B-336D4C3C0F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Create</a:t>
          </a:r>
        </a:p>
      </dgm:t>
    </dgm:pt>
    <dgm:pt modelId="{961B0E77-EF93-4670-BC9D-8B2B05EF82B4}" type="parTrans" cxnId="{0FAC0459-95A6-4837-9CDA-07C3973F996F}">
      <dgm:prSet/>
      <dgm:spPr/>
      <dgm:t>
        <a:bodyPr/>
        <a:lstStyle/>
        <a:p>
          <a:endParaRPr lang="en-US"/>
        </a:p>
      </dgm:t>
    </dgm:pt>
    <dgm:pt modelId="{BB5DBCDE-F9DA-4B58-9458-6404BEE90B42}" type="sibTrans" cxnId="{0FAC0459-95A6-4837-9CDA-07C3973F996F}">
      <dgm:prSet/>
      <dgm:spPr/>
      <dgm:t>
        <a:bodyPr/>
        <a:lstStyle/>
        <a:p>
          <a:endParaRPr lang="en-US"/>
        </a:p>
      </dgm:t>
    </dgm:pt>
    <dgm:pt modelId="{BFE1584F-EF9B-4B1A-9692-5EA661DBD2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Create a Job Card</a:t>
          </a:r>
        </a:p>
      </dgm:t>
    </dgm:pt>
    <dgm:pt modelId="{B116F45E-C1AA-4570-9DBF-E121C7DD0FDD}" type="parTrans" cxnId="{BFB5BD91-21DD-4EBF-8968-8BDCF8FC8AAD}">
      <dgm:prSet/>
      <dgm:spPr/>
      <dgm:t>
        <a:bodyPr/>
        <a:lstStyle/>
        <a:p>
          <a:endParaRPr lang="en-US"/>
        </a:p>
      </dgm:t>
    </dgm:pt>
    <dgm:pt modelId="{8ADCE1E5-DA1B-4939-8E3D-2FA4E317305F}" type="sibTrans" cxnId="{BFB5BD91-21DD-4EBF-8968-8BDCF8FC8AAD}">
      <dgm:prSet/>
      <dgm:spPr/>
      <dgm:t>
        <a:bodyPr/>
        <a:lstStyle/>
        <a:p>
          <a:endParaRPr lang="en-US"/>
        </a:p>
      </dgm:t>
    </dgm:pt>
    <dgm:pt modelId="{63C58C81-B818-4141-BAF0-FF02F2F028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Open</a:t>
          </a:r>
        </a:p>
      </dgm:t>
    </dgm:pt>
    <dgm:pt modelId="{40E3BC98-3BD7-4673-809F-E6644D822C40}" type="parTrans" cxnId="{FB00B7B1-E45A-4FA1-B0E5-AB6643385199}">
      <dgm:prSet/>
      <dgm:spPr/>
      <dgm:t>
        <a:bodyPr/>
        <a:lstStyle/>
        <a:p>
          <a:endParaRPr lang="en-US"/>
        </a:p>
      </dgm:t>
    </dgm:pt>
    <dgm:pt modelId="{6008BBE5-6C6A-4514-960B-5B1E8F53DEFA}" type="sibTrans" cxnId="{FB00B7B1-E45A-4FA1-B0E5-AB6643385199}">
      <dgm:prSet/>
      <dgm:spPr/>
      <dgm:t>
        <a:bodyPr/>
        <a:lstStyle/>
        <a:p>
          <a:endParaRPr lang="en-US"/>
        </a:p>
      </dgm:t>
    </dgm:pt>
    <dgm:pt modelId="{3BA60492-9AC0-4993-B15B-8CCF466E22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Open VIR form</a:t>
          </a:r>
        </a:p>
      </dgm:t>
    </dgm:pt>
    <dgm:pt modelId="{5C36B75C-0E6B-4F58-8ECC-2C4EA0BC53DA}" type="parTrans" cxnId="{95DF17CB-90EE-44FF-93DA-8B0CE4831647}">
      <dgm:prSet/>
      <dgm:spPr/>
      <dgm:t>
        <a:bodyPr/>
        <a:lstStyle/>
        <a:p>
          <a:endParaRPr lang="en-US"/>
        </a:p>
      </dgm:t>
    </dgm:pt>
    <dgm:pt modelId="{95B80753-733B-4AFA-8AB5-E7D1D690B462}" type="sibTrans" cxnId="{95DF17CB-90EE-44FF-93DA-8B0CE4831647}">
      <dgm:prSet/>
      <dgm:spPr/>
      <dgm:t>
        <a:bodyPr/>
        <a:lstStyle/>
        <a:p>
          <a:endParaRPr lang="en-US"/>
        </a:p>
      </dgm:t>
    </dgm:pt>
    <dgm:pt modelId="{553DA884-FBF7-4D2E-B1AD-53E16E740A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Capture</a:t>
          </a:r>
        </a:p>
      </dgm:t>
    </dgm:pt>
    <dgm:pt modelId="{B10F32E4-4D4A-42A9-897F-A894A5C3B59F}" type="parTrans" cxnId="{4A075E23-28BB-4740-9C25-213B9DCDBD0A}">
      <dgm:prSet/>
      <dgm:spPr/>
      <dgm:t>
        <a:bodyPr/>
        <a:lstStyle/>
        <a:p>
          <a:endParaRPr lang="en-US"/>
        </a:p>
      </dgm:t>
    </dgm:pt>
    <dgm:pt modelId="{80E2CD4C-29E7-429A-A4F9-C2D3B7216FBD}" type="sibTrans" cxnId="{4A075E23-28BB-4740-9C25-213B9DCDBD0A}">
      <dgm:prSet/>
      <dgm:spPr/>
      <dgm:t>
        <a:bodyPr/>
        <a:lstStyle/>
        <a:p>
          <a:endParaRPr lang="en-US"/>
        </a:p>
      </dgm:t>
    </dgm:pt>
    <dgm:pt modelId="{D75BF2B7-C792-43BA-890E-61E3ABF19A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Capture Photo/video and annotated pictures </a:t>
          </a:r>
        </a:p>
      </dgm:t>
    </dgm:pt>
    <dgm:pt modelId="{5AC0D6AC-A233-4C4B-B8B8-F8CC32018D49}" type="parTrans" cxnId="{BC0EBFED-9D97-4A77-BF40-F6A1299DC6E8}">
      <dgm:prSet/>
      <dgm:spPr/>
      <dgm:t>
        <a:bodyPr/>
        <a:lstStyle/>
        <a:p>
          <a:endParaRPr lang="en-US"/>
        </a:p>
      </dgm:t>
    </dgm:pt>
    <dgm:pt modelId="{F6232198-D408-4E58-9461-885432135FCD}" type="sibTrans" cxnId="{BC0EBFED-9D97-4A77-BF40-F6A1299DC6E8}">
      <dgm:prSet/>
      <dgm:spPr/>
      <dgm:t>
        <a:bodyPr/>
        <a:lstStyle/>
        <a:p>
          <a:endParaRPr lang="en-US"/>
        </a:p>
      </dgm:t>
    </dgm:pt>
    <dgm:pt modelId="{25C903FF-2E07-47DB-9153-40B6883D1E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Generate</a:t>
          </a:r>
        </a:p>
      </dgm:t>
    </dgm:pt>
    <dgm:pt modelId="{2FDCA751-5921-49F1-A867-BD1B13684A54}" type="parTrans" cxnId="{805C8F9A-9690-4191-94EB-B5C204AAEDDB}">
      <dgm:prSet/>
      <dgm:spPr/>
      <dgm:t>
        <a:bodyPr/>
        <a:lstStyle/>
        <a:p>
          <a:endParaRPr lang="en-US"/>
        </a:p>
      </dgm:t>
    </dgm:pt>
    <dgm:pt modelId="{DCF35C59-0286-48A4-8E11-154DCD1A477A}" type="sibTrans" cxnId="{805C8F9A-9690-4191-94EB-B5C204AAEDDB}">
      <dgm:prSet/>
      <dgm:spPr/>
      <dgm:t>
        <a:bodyPr/>
        <a:lstStyle/>
        <a:p>
          <a:endParaRPr lang="en-US"/>
        </a:p>
      </dgm:t>
    </dgm:pt>
    <dgm:pt modelId="{F4DA1C5A-A6FE-4A22-8DB1-F1913FEDCF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Generate a Visual Inspection Report</a:t>
          </a:r>
        </a:p>
      </dgm:t>
    </dgm:pt>
    <dgm:pt modelId="{F05A8EF5-DC06-4A2B-B528-79260E105F2C}" type="parTrans" cxnId="{9546FC5C-9741-4095-8536-064EBBF97AD9}">
      <dgm:prSet/>
      <dgm:spPr/>
      <dgm:t>
        <a:bodyPr/>
        <a:lstStyle/>
        <a:p>
          <a:endParaRPr lang="en-US"/>
        </a:p>
      </dgm:t>
    </dgm:pt>
    <dgm:pt modelId="{2625662A-98AE-448B-A7CC-96B779F7E68B}" type="sibTrans" cxnId="{9546FC5C-9741-4095-8536-064EBBF97AD9}">
      <dgm:prSet/>
      <dgm:spPr/>
      <dgm:t>
        <a:bodyPr/>
        <a:lstStyle/>
        <a:p>
          <a:endParaRPr lang="en-US"/>
        </a:p>
      </dgm:t>
    </dgm:pt>
    <dgm:pt modelId="{2F6033F1-8DCE-437C-8B44-70BAC00026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Send</a:t>
          </a:r>
        </a:p>
      </dgm:t>
    </dgm:pt>
    <dgm:pt modelId="{BC31F307-56A5-45C1-83E3-A976D4A34DAE}" type="parTrans" cxnId="{525871AE-D5B9-48FF-8F22-DB79E19DCC58}">
      <dgm:prSet/>
      <dgm:spPr/>
      <dgm:t>
        <a:bodyPr/>
        <a:lstStyle/>
        <a:p>
          <a:endParaRPr lang="en-US"/>
        </a:p>
      </dgm:t>
    </dgm:pt>
    <dgm:pt modelId="{BB16FC5A-B5C6-4927-B1F7-8C08284C6C6C}" type="sibTrans" cxnId="{525871AE-D5B9-48FF-8F22-DB79E19DCC58}">
      <dgm:prSet/>
      <dgm:spPr/>
      <dgm:t>
        <a:bodyPr/>
        <a:lstStyle/>
        <a:p>
          <a:endParaRPr lang="en-US"/>
        </a:p>
      </dgm:t>
    </dgm:pt>
    <dgm:pt modelId="{A5A686D6-A8C8-4A54-8B3F-DFA47AB2FB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Send it to supervisor/Email it to the customer</a:t>
          </a:r>
        </a:p>
      </dgm:t>
    </dgm:pt>
    <dgm:pt modelId="{1BE0C0BB-D3CB-44D4-BA20-B45A203F5C72}" type="parTrans" cxnId="{BFC2AF83-A755-4662-84F2-D50EA13B1887}">
      <dgm:prSet/>
      <dgm:spPr/>
      <dgm:t>
        <a:bodyPr/>
        <a:lstStyle/>
        <a:p>
          <a:endParaRPr lang="en-US"/>
        </a:p>
      </dgm:t>
    </dgm:pt>
    <dgm:pt modelId="{F770BE23-58DC-4CBE-94A4-ABB765B0B736}" type="sibTrans" cxnId="{BFC2AF83-A755-4662-84F2-D50EA13B1887}">
      <dgm:prSet/>
      <dgm:spPr/>
      <dgm:t>
        <a:bodyPr/>
        <a:lstStyle/>
        <a:p>
          <a:endParaRPr lang="en-US"/>
        </a:p>
      </dgm:t>
    </dgm:pt>
    <dgm:pt modelId="{259376D3-64FF-4FE5-A1F8-14DC7B1954C5}" type="pres">
      <dgm:prSet presAssocID="{E0BFAD87-6E82-4A6D-9C05-A5414FD2E0B4}" presName="root" presStyleCnt="0">
        <dgm:presLayoutVars>
          <dgm:dir/>
          <dgm:resizeHandles val="exact"/>
        </dgm:presLayoutVars>
      </dgm:prSet>
      <dgm:spPr/>
    </dgm:pt>
    <dgm:pt modelId="{614D78EC-BA9B-43CC-87A7-A68CE2A8E528}" type="pres">
      <dgm:prSet presAssocID="{C8F2D976-5CD4-4024-B23B-336D4C3C0FE3}" presName="compNode" presStyleCnt="0"/>
      <dgm:spPr/>
    </dgm:pt>
    <dgm:pt modelId="{220AE216-4952-4A11-B9DA-AFE4D7BFA251}" type="pres">
      <dgm:prSet presAssocID="{C8F2D976-5CD4-4024-B23B-336D4C3C0FE3}" presName="bgRect" presStyleLbl="bgShp" presStyleIdx="0" presStyleCnt="5"/>
      <dgm:spPr/>
    </dgm:pt>
    <dgm:pt modelId="{4B2FFE80-39AF-42C5-AE79-DFFB939AE35A}" type="pres">
      <dgm:prSet presAssocID="{C8F2D976-5CD4-4024-B23B-336D4C3C0F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6BEAF42-0D1A-452E-90FD-F0B6ADAB18DE}" type="pres">
      <dgm:prSet presAssocID="{C8F2D976-5CD4-4024-B23B-336D4C3C0FE3}" presName="spaceRect" presStyleCnt="0"/>
      <dgm:spPr/>
    </dgm:pt>
    <dgm:pt modelId="{7E88E8D0-369D-44A8-9C2F-5DB80718A099}" type="pres">
      <dgm:prSet presAssocID="{C8F2D976-5CD4-4024-B23B-336D4C3C0FE3}" presName="parTx" presStyleLbl="revTx" presStyleIdx="0" presStyleCnt="10">
        <dgm:presLayoutVars>
          <dgm:chMax val="0"/>
          <dgm:chPref val="0"/>
        </dgm:presLayoutVars>
      </dgm:prSet>
      <dgm:spPr/>
    </dgm:pt>
    <dgm:pt modelId="{F57B40A4-7FB1-4B9D-AD47-9E96EBF4C76D}" type="pres">
      <dgm:prSet presAssocID="{C8F2D976-5CD4-4024-B23B-336D4C3C0FE3}" presName="desTx" presStyleLbl="revTx" presStyleIdx="1" presStyleCnt="10">
        <dgm:presLayoutVars/>
      </dgm:prSet>
      <dgm:spPr/>
    </dgm:pt>
    <dgm:pt modelId="{EF9C0480-648C-4678-8E9E-084D520E4F69}" type="pres">
      <dgm:prSet presAssocID="{BB5DBCDE-F9DA-4B58-9458-6404BEE90B42}" presName="sibTrans" presStyleCnt="0"/>
      <dgm:spPr/>
    </dgm:pt>
    <dgm:pt modelId="{6A5EAD42-F892-4022-9ADA-DDCEE974C1B8}" type="pres">
      <dgm:prSet presAssocID="{63C58C81-B818-4141-BAF0-FF02F2F02896}" presName="compNode" presStyleCnt="0"/>
      <dgm:spPr/>
    </dgm:pt>
    <dgm:pt modelId="{A971D13E-F866-4897-863C-013E83D992B9}" type="pres">
      <dgm:prSet presAssocID="{63C58C81-B818-4141-BAF0-FF02F2F02896}" presName="bgRect" presStyleLbl="bgShp" presStyleIdx="1" presStyleCnt="5"/>
      <dgm:spPr/>
    </dgm:pt>
    <dgm:pt modelId="{67360660-087E-44E0-9FE8-1FCB01FB5AF2}" type="pres">
      <dgm:prSet presAssocID="{63C58C81-B818-4141-BAF0-FF02F2F0289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FE478A9-938E-445C-A8D1-CA85DDE9CA47}" type="pres">
      <dgm:prSet presAssocID="{63C58C81-B818-4141-BAF0-FF02F2F02896}" presName="spaceRect" presStyleCnt="0"/>
      <dgm:spPr/>
    </dgm:pt>
    <dgm:pt modelId="{F7FFF02D-0FFC-4570-ADD2-FD7A05554E1E}" type="pres">
      <dgm:prSet presAssocID="{63C58C81-B818-4141-BAF0-FF02F2F02896}" presName="parTx" presStyleLbl="revTx" presStyleIdx="2" presStyleCnt="10">
        <dgm:presLayoutVars>
          <dgm:chMax val="0"/>
          <dgm:chPref val="0"/>
        </dgm:presLayoutVars>
      </dgm:prSet>
      <dgm:spPr/>
    </dgm:pt>
    <dgm:pt modelId="{FF8CB4A7-CDAF-449C-BAD7-02F106771982}" type="pres">
      <dgm:prSet presAssocID="{63C58C81-B818-4141-BAF0-FF02F2F02896}" presName="desTx" presStyleLbl="revTx" presStyleIdx="3" presStyleCnt="10">
        <dgm:presLayoutVars/>
      </dgm:prSet>
      <dgm:spPr/>
    </dgm:pt>
    <dgm:pt modelId="{27712D81-E7F2-49AD-B150-7DBF1468D593}" type="pres">
      <dgm:prSet presAssocID="{6008BBE5-6C6A-4514-960B-5B1E8F53DEFA}" presName="sibTrans" presStyleCnt="0"/>
      <dgm:spPr/>
    </dgm:pt>
    <dgm:pt modelId="{D693C3C3-E3C0-4A9D-8B1D-428766FCCF05}" type="pres">
      <dgm:prSet presAssocID="{553DA884-FBF7-4D2E-B1AD-53E16E740AD9}" presName="compNode" presStyleCnt="0"/>
      <dgm:spPr/>
    </dgm:pt>
    <dgm:pt modelId="{81BCF20B-2489-4B92-8157-DEC4FE05A82C}" type="pres">
      <dgm:prSet presAssocID="{553DA884-FBF7-4D2E-B1AD-53E16E740AD9}" presName="bgRect" presStyleLbl="bgShp" presStyleIdx="2" presStyleCnt="5"/>
      <dgm:spPr/>
    </dgm:pt>
    <dgm:pt modelId="{B082849F-649B-44A2-8540-62F4BA01B746}" type="pres">
      <dgm:prSet presAssocID="{553DA884-FBF7-4D2E-B1AD-53E16E740AD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AA70CE94-9B94-4A58-BD28-5A18AA34FD35}" type="pres">
      <dgm:prSet presAssocID="{553DA884-FBF7-4D2E-B1AD-53E16E740AD9}" presName="spaceRect" presStyleCnt="0"/>
      <dgm:spPr/>
    </dgm:pt>
    <dgm:pt modelId="{3443608E-878C-4F59-8B8A-8C993DB8E5F4}" type="pres">
      <dgm:prSet presAssocID="{553DA884-FBF7-4D2E-B1AD-53E16E740AD9}" presName="parTx" presStyleLbl="revTx" presStyleIdx="4" presStyleCnt="10">
        <dgm:presLayoutVars>
          <dgm:chMax val="0"/>
          <dgm:chPref val="0"/>
        </dgm:presLayoutVars>
      </dgm:prSet>
      <dgm:spPr/>
    </dgm:pt>
    <dgm:pt modelId="{0655B0F0-6773-47DA-AD98-BC71266F8B4E}" type="pres">
      <dgm:prSet presAssocID="{553DA884-FBF7-4D2E-B1AD-53E16E740AD9}" presName="desTx" presStyleLbl="revTx" presStyleIdx="5" presStyleCnt="10">
        <dgm:presLayoutVars/>
      </dgm:prSet>
      <dgm:spPr/>
    </dgm:pt>
    <dgm:pt modelId="{07ED4323-CF6F-44A4-A2A5-166827AF6FD6}" type="pres">
      <dgm:prSet presAssocID="{80E2CD4C-29E7-429A-A4F9-C2D3B7216FBD}" presName="sibTrans" presStyleCnt="0"/>
      <dgm:spPr/>
    </dgm:pt>
    <dgm:pt modelId="{B12DE7F6-B037-46A9-8694-D9E928633966}" type="pres">
      <dgm:prSet presAssocID="{25C903FF-2E07-47DB-9153-40B6883D1EE4}" presName="compNode" presStyleCnt="0"/>
      <dgm:spPr/>
    </dgm:pt>
    <dgm:pt modelId="{50A7FC1D-142A-4B5F-8F4B-784586DCD678}" type="pres">
      <dgm:prSet presAssocID="{25C903FF-2E07-47DB-9153-40B6883D1EE4}" presName="bgRect" presStyleLbl="bgShp" presStyleIdx="3" presStyleCnt="5"/>
      <dgm:spPr/>
    </dgm:pt>
    <dgm:pt modelId="{3DF1A01B-6200-40F8-8DFB-961ED2193E3E}" type="pres">
      <dgm:prSet presAssocID="{25C903FF-2E07-47DB-9153-40B6883D1E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40372A8-70FB-4CA7-818D-31FE88D5F19B}" type="pres">
      <dgm:prSet presAssocID="{25C903FF-2E07-47DB-9153-40B6883D1EE4}" presName="spaceRect" presStyleCnt="0"/>
      <dgm:spPr/>
    </dgm:pt>
    <dgm:pt modelId="{CC1624F6-B47F-498E-BDEF-41E66982E14D}" type="pres">
      <dgm:prSet presAssocID="{25C903FF-2E07-47DB-9153-40B6883D1EE4}" presName="parTx" presStyleLbl="revTx" presStyleIdx="6" presStyleCnt="10">
        <dgm:presLayoutVars>
          <dgm:chMax val="0"/>
          <dgm:chPref val="0"/>
        </dgm:presLayoutVars>
      </dgm:prSet>
      <dgm:spPr/>
    </dgm:pt>
    <dgm:pt modelId="{BE65F1CE-AF59-45AE-AFC5-81E5304108D1}" type="pres">
      <dgm:prSet presAssocID="{25C903FF-2E07-47DB-9153-40B6883D1EE4}" presName="desTx" presStyleLbl="revTx" presStyleIdx="7" presStyleCnt="10">
        <dgm:presLayoutVars/>
      </dgm:prSet>
      <dgm:spPr/>
    </dgm:pt>
    <dgm:pt modelId="{03500CC0-1059-4581-A99B-593BB7EE4D38}" type="pres">
      <dgm:prSet presAssocID="{DCF35C59-0286-48A4-8E11-154DCD1A477A}" presName="sibTrans" presStyleCnt="0"/>
      <dgm:spPr/>
    </dgm:pt>
    <dgm:pt modelId="{FFD0F2A8-E7AA-4E5D-B6F2-E8674BBA9417}" type="pres">
      <dgm:prSet presAssocID="{2F6033F1-8DCE-437C-8B44-70BAC0002613}" presName="compNode" presStyleCnt="0"/>
      <dgm:spPr/>
    </dgm:pt>
    <dgm:pt modelId="{6E92488E-C336-444D-9FFB-1B0DA37F3749}" type="pres">
      <dgm:prSet presAssocID="{2F6033F1-8DCE-437C-8B44-70BAC0002613}" presName="bgRect" presStyleLbl="bgShp" presStyleIdx="4" presStyleCnt="5"/>
      <dgm:spPr/>
    </dgm:pt>
    <dgm:pt modelId="{60031AF3-5A8D-4F3A-87DC-5F8910A7075F}" type="pres">
      <dgm:prSet presAssocID="{2F6033F1-8DCE-437C-8B44-70BAC000261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7DEADA35-55EB-4639-8EC9-2638F112FC65}" type="pres">
      <dgm:prSet presAssocID="{2F6033F1-8DCE-437C-8B44-70BAC0002613}" presName="spaceRect" presStyleCnt="0"/>
      <dgm:spPr/>
    </dgm:pt>
    <dgm:pt modelId="{76EBC6F6-37E3-494E-814B-1CDF77A04A75}" type="pres">
      <dgm:prSet presAssocID="{2F6033F1-8DCE-437C-8B44-70BAC0002613}" presName="parTx" presStyleLbl="revTx" presStyleIdx="8" presStyleCnt="10">
        <dgm:presLayoutVars>
          <dgm:chMax val="0"/>
          <dgm:chPref val="0"/>
        </dgm:presLayoutVars>
      </dgm:prSet>
      <dgm:spPr/>
    </dgm:pt>
    <dgm:pt modelId="{60435ED6-5BB4-4F3D-8FD6-7AE9F0AFF348}" type="pres">
      <dgm:prSet presAssocID="{2F6033F1-8DCE-437C-8B44-70BAC0002613}" presName="desTx" presStyleLbl="revTx" presStyleIdx="9" presStyleCnt="10">
        <dgm:presLayoutVars/>
      </dgm:prSet>
      <dgm:spPr/>
    </dgm:pt>
  </dgm:ptLst>
  <dgm:cxnLst>
    <dgm:cxn modelId="{DAEBFF00-D690-4567-B92C-59D9B804A8DC}" type="presOf" srcId="{553DA884-FBF7-4D2E-B1AD-53E16E740AD9}" destId="{3443608E-878C-4F59-8B8A-8C993DB8E5F4}" srcOrd="0" destOrd="0" presId="urn:microsoft.com/office/officeart/2018/2/layout/IconVerticalSolidList"/>
    <dgm:cxn modelId="{4A075E23-28BB-4740-9C25-213B9DCDBD0A}" srcId="{E0BFAD87-6E82-4A6D-9C05-A5414FD2E0B4}" destId="{553DA884-FBF7-4D2E-B1AD-53E16E740AD9}" srcOrd="2" destOrd="0" parTransId="{B10F32E4-4D4A-42A9-897F-A894A5C3B59F}" sibTransId="{80E2CD4C-29E7-429A-A4F9-C2D3B7216FBD}"/>
    <dgm:cxn modelId="{4A07E125-76A6-4B51-9408-EA4F46A07ABF}" type="presOf" srcId="{C8F2D976-5CD4-4024-B23B-336D4C3C0FE3}" destId="{7E88E8D0-369D-44A8-9C2F-5DB80718A099}" srcOrd="0" destOrd="0" presId="urn:microsoft.com/office/officeart/2018/2/layout/IconVerticalSolidList"/>
    <dgm:cxn modelId="{9546FC5C-9741-4095-8536-064EBBF97AD9}" srcId="{25C903FF-2E07-47DB-9153-40B6883D1EE4}" destId="{F4DA1C5A-A6FE-4A22-8DB1-F1913FEDCF5A}" srcOrd="0" destOrd="0" parTransId="{F05A8EF5-DC06-4A2B-B528-79260E105F2C}" sibTransId="{2625662A-98AE-448B-A7CC-96B779F7E68B}"/>
    <dgm:cxn modelId="{F8244D43-77D7-4558-9D2A-FE54CE46A2A5}" type="presOf" srcId="{A5A686D6-A8C8-4A54-8B3F-DFA47AB2FB4F}" destId="{60435ED6-5BB4-4F3D-8FD6-7AE9F0AFF348}" srcOrd="0" destOrd="0" presId="urn:microsoft.com/office/officeart/2018/2/layout/IconVerticalSolidList"/>
    <dgm:cxn modelId="{7AE70A4A-CC25-43E1-9386-38082E653B3C}" type="presOf" srcId="{BFE1584F-EF9B-4B1A-9692-5EA661DBD275}" destId="{F57B40A4-7FB1-4B9D-AD47-9E96EBF4C76D}" srcOrd="0" destOrd="0" presId="urn:microsoft.com/office/officeart/2018/2/layout/IconVerticalSolidList"/>
    <dgm:cxn modelId="{359F4B6A-7EB5-4A63-BF4C-7A25465F4FD8}" type="presOf" srcId="{F4DA1C5A-A6FE-4A22-8DB1-F1913FEDCF5A}" destId="{BE65F1CE-AF59-45AE-AFC5-81E5304108D1}" srcOrd="0" destOrd="0" presId="urn:microsoft.com/office/officeart/2018/2/layout/IconVerticalSolidList"/>
    <dgm:cxn modelId="{7DDBC052-A24C-4FE4-90FD-D6F2E3257975}" type="presOf" srcId="{2F6033F1-8DCE-437C-8B44-70BAC0002613}" destId="{76EBC6F6-37E3-494E-814B-1CDF77A04A75}" srcOrd="0" destOrd="0" presId="urn:microsoft.com/office/officeart/2018/2/layout/IconVerticalSolidList"/>
    <dgm:cxn modelId="{0FAC0459-95A6-4837-9CDA-07C3973F996F}" srcId="{E0BFAD87-6E82-4A6D-9C05-A5414FD2E0B4}" destId="{C8F2D976-5CD4-4024-B23B-336D4C3C0FE3}" srcOrd="0" destOrd="0" parTransId="{961B0E77-EF93-4670-BC9D-8B2B05EF82B4}" sibTransId="{BB5DBCDE-F9DA-4B58-9458-6404BEE90B42}"/>
    <dgm:cxn modelId="{BFC2AF83-A755-4662-84F2-D50EA13B1887}" srcId="{2F6033F1-8DCE-437C-8B44-70BAC0002613}" destId="{A5A686D6-A8C8-4A54-8B3F-DFA47AB2FB4F}" srcOrd="0" destOrd="0" parTransId="{1BE0C0BB-D3CB-44D4-BA20-B45A203F5C72}" sibTransId="{F770BE23-58DC-4CBE-94A4-ABB765B0B736}"/>
    <dgm:cxn modelId="{BFB5BD91-21DD-4EBF-8968-8BDCF8FC8AAD}" srcId="{C8F2D976-5CD4-4024-B23B-336D4C3C0FE3}" destId="{BFE1584F-EF9B-4B1A-9692-5EA661DBD275}" srcOrd="0" destOrd="0" parTransId="{B116F45E-C1AA-4570-9DBF-E121C7DD0FDD}" sibTransId="{8ADCE1E5-DA1B-4939-8E3D-2FA4E317305F}"/>
    <dgm:cxn modelId="{805C8F9A-9690-4191-94EB-B5C204AAEDDB}" srcId="{E0BFAD87-6E82-4A6D-9C05-A5414FD2E0B4}" destId="{25C903FF-2E07-47DB-9153-40B6883D1EE4}" srcOrd="3" destOrd="0" parTransId="{2FDCA751-5921-49F1-A867-BD1B13684A54}" sibTransId="{DCF35C59-0286-48A4-8E11-154DCD1A477A}"/>
    <dgm:cxn modelId="{525871AE-D5B9-48FF-8F22-DB79E19DCC58}" srcId="{E0BFAD87-6E82-4A6D-9C05-A5414FD2E0B4}" destId="{2F6033F1-8DCE-437C-8B44-70BAC0002613}" srcOrd="4" destOrd="0" parTransId="{BC31F307-56A5-45C1-83E3-A976D4A34DAE}" sibTransId="{BB16FC5A-B5C6-4927-B1F7-8C08284C6C6C}"/>
    <dgm:cxn modelId="{D6BA83B0-76F7-44D5-938E-DAE7C76BE676}" type="presOf" srcId="{E0BFAD87-6E82-4A6D-9C05-A5414FD2E0B4}" destId="{259376D3-64FF-4FE5-A1F8-14DC7B1954C5}" srcOrd="0" destOrd="0" presId="urn:microsoft.com/office/officeart/2018/2/layout/IconVerticalSolidList"/>
    <dgm:cxn modelId="{FB00B7B1-E45A-4FA1-B0E5-AB6643385199}" srcId="{E0BFAD87-6E82-4A6D-9C05-A5414FD2E0B4}" destId="{63C58C81-B818-4141-BAF0-FF02F2F02896}" srcOrd="1" destOrd="0" parTransId="{40E3BC98-3BD7-4673-809F-E6644D822C40}" sibTransId="{6008BBE5-6C6A-4514-960B-5B1E8F53DEFA}"/>
    <dgm:cxn modelId="{F591FFC5-942A-41A9-925B-69FD58673AAE}" type="presOf" srcId="{D75BF2B7-C792-43BA-890E-61E3ABF19A33}" destId="{0655B0F0-6773-47DA-AD98-BC71266F8B4E}" srcOrd="0" destOrd="0" presId="urn:microsoft.com/office/officeart/2018/2/layout/IconVerticalSolidList"/>
    <dgm:cxn modelId="{CD07DFCA-9F09-4659-816A-59E2F0AD65CF}" type="presOf" srcId="{63C58C81-B818-4141-BAF0-FF02F2F02896}" destId="{F7FFF02D-0FFC-4570-ADD2-FD7A05554E1E}" srcOrd="0" destOrd="0" presId="urn:microsoft.com/office/officeart/2018/2/layout/IconVerticalSolidList"/>
    <dgm:cxn modelId="{95DF17CB-90EE-44FF-93DA-8B0CE4831647}" srcId="{63C58C81-B818-4141-BAF0-FF02F2F02896}" destId="{3BA60492-9AC0-4993-B15B-8CCF466E2243}" srcOrd="0" destOrd="0" parTransId="{5C36B75C-0E6B-4F58-8ECC-2C4EA0BC53DA}" sibTransId="{95B80753-733B-4AFA-8AB5-E7D1D690B462}"/>
    <dgm:cxn modelId="{CF48C3D5-131B-468C-A72F-05CB1EDDEA73}" type="presOf" srcId="{25C903FF-2E07-47DB-9153-40B6883D1EE4}" destId="{CC1624F6-B47F-498E-BDEF-41E66982E14D}" srcOrd="0" destOrd="0" presId="urn:microsoft.com/office/officeart/2018/2/layout/IconVerticalSolidList"/>
    <dgm:cxn modelId="{EDB63CE7-4AFD-43E2-AD50-85CD236136F1}" type="presOf" srcId="{3BA60492-9AC0-4993-B15B-8CCF466E2243}" destId="{FF8CB4A7-CDAF-449C-BAD7-02F106771982}" srcOrd="0" destOrd="0" presId="urn:microsoft.com/office/officeart/2018/2/layout/IconVerticalSolidList"/>
    <dgm:cxn modelId="{BC0EBFED-9D97-4A77-BF40-F6A1299DC6E8}" srcId="{553DA884-FBF7-4D2E-B1AD-53E16E740AD9}" destId="{D75BF2B7-C792-43BA-890E-61E3ABF19A33}" srcOrd="0" destOrd="0" parTransId="{5AC0D6AC-A233-4C4B-B8B8-F8CC32018D49}" sibTransId="{F6232198-D408-4E58-9461-885432135FCD}"/>
    <dgm:cxn modelId="{40E3605D-7372-49BE-BB61-F5A561D69223}" type="presParOf" srcId="{259376D3-64FF-4FE5-A1F8-14DC7B1954C5}" destId="{614D78EC-BA9B-43CC-87A7-A68CE2A8E528}" srcOrd="0" destOrd="0" presId="urn:microsoft.com/office/officeart/2018/2/layout/IconVerticalSolidList"/>
    <dgm:cxn modelId="{65AE3707-54B4-4418-9FBF-9617969B8F7A}" type="presParOf" srcId="{614D78EC-BA9B-43CC-87A7-A68CE2A8E528}" destId="{220AE216-4952-4A11-B9DA-AFE4D7BFA251}" srcOrd="0" destOrd="0" presId="urn:microsoft.com/office/officeart/2018/2/layout/IconVerticalSolidList"/>
    <dgm:cxn modelId="{FB32AD31-0DA7-47DF-9353-09591865CF40}" type="presParOf" srcId="{614D78EC-BA9B-43CC-87A7-A68CE2A8E528}" destId="{4B2FFE80-39AF-42C5-AE79-DFFB939AE35A}" srcOrd="1" destOrd="0" presId="urn:microsoft.com/office/officeart/2018/2/layout/IconVerticalSolidList"/>
    <dgm:cxn modelId="{E668854F-5CE2-4A14-B2A6-31FB87E9E424}" type="presParOf" srcId="{614D78EC-BA9B-43CC-87A7-A68CE2A8E528}" destId="{B6BEAF42-0D1A-452E-90FD-F0B6ADAB18DE}" srcOrd="2" destOrd="0" presId="urn:microsoft.com/office/officeart/2018/2/layout/IconVerticalSolidList"/>
    <dgm:cxn modelId="{F3FD6B08-C947-46B3-87D2-83F6EFDB5803}" type="presParOf" srcId="{614D78EC-BA9B-43CC-87A7-A68CE2A8E528}" destId="{7E88E8D0-369D-44A8-9C2F-5DB80718A099}" srcOrd="3" destOrd="0" presId="urn:microsoft.com/office/officeart/2018/2/layout/IconVerticalSolidList"/>
    <dgm:cxn modelId="{8DC17A5C-A983-404F-9521-7C0137D6B3C1}" type="presParOf" srcId="{614D78EC-BA9B-43CC-87A7-A68CE2A8E528}" destId="{F57B40A4-7FB1-4B9D-AD47-9E96EBF4C76D}" srcOrd="4" destOrd="0" presId="urn:microsoft.com/office/officeart/2018/2/layout/IconVerticalSolidList"/>
    <dgm:cxn modelId="{F3BB2C52-940A-4A47-BFD8-4F64021D1140}" type="presParOf" srcId="{259376D3-64FF-4FE5-A1F8-14DC7B1954C5}" destId="{EF9C0480-648C-4678-8E9E-084D520E4F69}" srcOrd="1" destOrd="0" presId="urn:microsoft.com/office/officeart/2018/2/layout/IconVerticalSolidList"/>
    <dgm:cxn modelId="{38F9BE78-F61D-4AC5-B83B-7315DAE62DD7}" type="presParOf" srcId="{259376D3-64FF-4FE5-A1F8-14DC7B1954C5}" destId="{6A5EAD42-F892-4022-9ADA-DDCEE974C1B8}" srcOrd="2" destOrd="0" presId="urn:microsoft.com/office/officeart/2018/2/layout/IconVerticalSolidList"/>
    <dgm:cxn modelId="{124B6190-444B-42E8-92E8-90840025212A}" type="presParOf" srcId="{6A5EAD42-F892-4022-9ADA-DDCEE974C1B8}" destId="{A971D13E-F866-4897-863C-013E83D992B9}" srcOrd="0" destOrd="0" presId="urn:microsoft.com/office/officeart/2018/2/layout/IconVerticalSolidList"/>
    <dgm:cxn modelId="{761302CA-0480-47DD-A895-AB158E83131C}" type="presParOf" srcId="{6A5EAD42-F892-4022-9ADA-DDCEE974C1B8}" destId="{67360660-087E-44E0-9FE8-1FCB01FB5AF2}" srcOrd="1" destOrd="0" presId="urn:microsoft.com/office/officeart/2018/2/layout/IconVerticalSolidList"/>
    <dgm:cxn modelId="{13A38BF0-2FFC-4F13-91AA-997A5C83831F}" type="presParOf" srcId="{6A5EAD42-F892-4022-9ADA-DDCEE974C1B8}" destId="{6FE478A9-938E-445C-A8D1-CA85DDE9CA47}" srcOrd="2" destOrd="0" presId="urn:microsoft.com/office/officeart/2018/2/layout/IconVerticalSolidList"/>
    <dgm:cxn modelId="{089FE924-9397-47BC-9DDE-9EC10EDD42D3}" type="presParOf" srcId="{6A5EAD42-F892-4022-9ADA-DDCEE974C1B8}" destId="{F7FFF02D-0FFC-4570-ADD2-FD7A05554E1E}" srcOrd="3" destOrd="0" presId="urn:microsoft.com/office/officeart/2018/2/layout/IconVerticalSolidList"/>
    <dgm:cxn modelId="{394D0C00-E108-4E7F-A88C-C5EFCA1C7421}" type="presParOf" srcId="{6A5EAD42-F892-4022-9ADA-DDCEE974C1B8}" destId="{FF8CB4A7-CDAF-449C-BAD7-02F106771982}" srcOrd="4" destOrd="0" presId="urn:microsoft.com/office/officeart/2018/2/layout/IconVerticalSolidList"/>
    <dgm:cxn modelId="{EF80FC66-4B91-43F9-8027-DE2042AF84FB}" type="presParOf" srcId="{259376D3-64FF-4FE5-A1F8-14DC7B1954C5}" destId="{27712D81-E7F2-49AD-B150-7DBF1468D593}" srcOrd="3" destOrd="0" presId="urn:microsoft.com/office/officeart/2018/2/layout/IconVerticalSolidList"/>
    <dgm:cxn modelId="{6380896C-2732-4706-AD90-43395C42893A}" type="presParOf" srcId="{259376D3-64FF-4FE5-A1F8-14DC7B1954C5}" destId="{D693C3C3-E3C0-4A9D-8B1D-428766FCCF05}" srcOrd="4" destOrd="0" presId="urn:microsoft.com/office/officeart/2018/2/layout/IconVerticalSolidList"/>
    <dgm:cxn modelId="{6E3376B7-EBBC-48BB-9EF5-733E2C471446}" type="presParOf" srcId="{D693C3C3-E3C0-4A9D-8B1D-428766FCCF05}" destId="{81BCF20B-2489-4B92-8157-DEC4FE05A82C}" srcOrd="0" destOrd="0" presId="urn:microsoft.com/office/officeart/2018/2/layout/IconVerticalSolidList"/>
    <dgm:cxn modelId="{B4D35A34-8791-46D0-AAA7-0138EEAE647C}" type="presParOf" srcId="{D693C3C3-E3C0-4A9D-8B1D-428766FCCF05}" destId="{B082849F-649B-44A2-8540-62F4BA01B746}" srcOrd="1" destOrd="0" presId="urn:microsoft.com/office/officeart/2018/2/layout/IconVerticalSolidList"/>
    <dgm:cxn modelId="{56342528-36C6-4D03-AA3A-B00C5CC0E33A}" type="presParOf" srcId="{D693C3C3-E3C0-4A9D-8B1D-428766FCCF05}" destId="{AA70CE94-9B94-4A58-BD28-5A18AA34FD35}" srcOrd="2" destOrd="0" presId="urn:microsoft.com/office/officeart/2018/2/layout/IconVerticalSolidList"/>
    <dgm:cxn modelId="{53D77E89-628B-4A77-A325-68A5FE819653}" type="presParOf" srcId="{D693C3C3-E3C0-4A9D-8B1D-428766FCCF05}" destId="{3443608E-878C-4F59-8B8A-8C993DB8E5F4}" srcOrd="3" destOrd="0" presId="urn:microsoft.com/office/officeart/2018/2/layout/IconVerticalSolidList"/>
    <dgm:cxn modelId="{DEF84D0F-235D-4516-80CF-39FB438CD948}" type="presParOf" srcId="{D693C3C3-E3C0-4A9D-8B1D-428766FCCF05}" destId="{0655B0F0-6773-47DA-AD98-BC71266F8B4E}" srcOrd="4" destOrd="0" presId="urn:microsoft.com/office/officeart/2018/2/layout/IconVerticalSolidList"/>
    <dgm:cxn modelId="{06D30A6A-942C-4F43-9DD5-51DAC209F471}" type="presParOf" srcId="{259376D3-64FF-4FE5-A1F8-14DC7B1954C5}" destId="{07ED4323-CF6F-44A4-A2A5-166827AF6FD6}" srcOrd="5" destOrd="0" presId="urn:microsoft.com/office/officeart/2018/2/layout/IconVerticalSolidList"/>
    <dgm:cxn modelId="{BE5CADCC-8256-4598-B1B9-ECCDA8626498}" type="presParOf" srcId="{259376D3-64FF-4FE5-A1F8-14DC7B1954C5}" destId="{B12DE7F6-B037-46A9-8694-D9E928633966}" srcOrd="6" destOrd="0" presId="urn:microsoft.com/office/officeart/2018/2/layout/IconVerticalSolidList"/>
    <dgm:cxn modelId="{258B85D3-DA21-4CCE-A07F-D043288AE6AC}" type="presParOf" srcId="{B12DE7F6-B037-46A9-8694-D9E928633966}" destId="{50A7FC1D-142A-4B5F-8F4B-784586DCD678}" srcOrd="0" destOrd="0" presId="urn:microsoft.com/office/officeart/2018/2/layout/IconVerticalSolidList"/>
    <dgm:cxn modelId="{7EF8B29E-CC21-4EBC-A6FF-11CD463B2668}" type="presParOf" srcId="{B12DE7F6-B037-46A9-8694-D9E928633966}" destId="{3DF1A01B-6200-40F8-8DFB-961ED2193E3E}" srcOrd="1" destOrd="0" presId="urn:microsoft.com/office/officeart/2018/2/layout/IconVerticalSolidList"/>
    <dgm:cxn modelId="{6E5DD2C3-210E-44DE-A583-26D6C2D0B000}" type="presParOf" srcId="{B12DE7F6-B037-46A9-8694-D9E928633966}" destId="{640372A8-70FB-4CA7-818D-31FE88D5F19B}" srcOrd="2" destOrd="0" presId="urn:microsoft.com/office/officeart/2018/2/layout/IconVerticalSolidList"/>
    <dgm:cxn modelId="{A965F077-41FA-4E72-8918-85347D7D07BE}" type="presParOf" srcId="{B12DE7F6-B037-46A9-8694-D9E928633966}" destId="{CC1624F6-B47F-498E-BDEF-41E66982E14D}" srcOrd="3" destOrd="0" presId="urn:microsoft.com/office/officeart/2018/2/layout/IconVerticalSolidList"/>
    <dgm:cxn modelId="{092FE483-FCC3-465C-B73A-5F8F3BB60FA3}" type="presParOf" srcId="{B12DE7F6-B037-46A9-8694-D9E928633966}" destId="{BE65F1CE-AF59-45AE-AFC5-81E5304108D1}" srcOrd="4" destOrd="0" presId="urn:microsoft.com/office/officeart/2018/2/layout/IconVerticalSolidList"/>
    <dgm:cxn modelId="{7C2B8E22-7A8C-423F-8833-55985CFEF247}" type="presParOf" srcId="{259376D3-64FF-4FE5-A1F8-14DC7B1954C5}" destId="{03500CC0-1059-4581-A99B-593BB7EE4D38}" srcOrd="7" destOrd="0" presId="urn:microsoft.com/office/officeart/2018/2/layout/IconVerticalSolidList"/>
    <dgm:cxn modelId="{4B29F854-7B3B-48F4-ADE6-1CF53646DBAF}" type="presParOf" srcId="{259376D3-64FF-4FE5-A1F8-14DC7B1954C5}" destId="{FFD0F2A8-E7AA-4E5D-B6F2-E8674BBA9417}" srcOrd="8" destOrd="0" presId="urn:microsoft.com/office/officeart/2018/2/layout/IconVerticalSolidList"/>
    <dgm:cxn modelId="{D2F54724-CF28-4CD4-9C12-FE9FF3CA9146}" type="presParOf" srcId="{FFD0F2A8-E7AA-4E5D-B6F2-E8674BBA9417}" destId="{6E92488E-C336-444D-9FFB-1B0DA37F3749}" srcOrd="0" destOrd="0" presId="urn:microsoft.com/office/officeart/2018/2/layout/IconVerticalSolidList"/>
    <dgm:cxn modelId="{4DD419D4-10B9-4796-808A-F95780DD9918}" type="presParOf" srcId="{FFD0F2A8-E7AA-4E5D-B6F2-E8674BBA9417}" destId="{60031AF3-5A8D-4F3A-87DC-5F8910A7075F}" srcOrd="1" destOrd="0" presId="urn:microsoft.com/office/officeart/2018/2/layout/IconVerticalSolidList"/>
    <dgm:cxn modelId="{6F545054-BFD1-43CE-89B4-F91AE1F52259}" type="presParOf" srcId="{FFD0F2A8-E7AA-4E5D-B6F2-E8674BBA9417}" destId="{7DEADA35-55EB-4639-8EC9-2638F112FC65}" srcOrd="2" destOrd="0" presId="urn:microsoft.com/office/officeart/2018/2/layout/IconVerticalSolidList"/>
    <dgm:cxn modelId="{F673560D-5944-40E1-9FEA-C1D3CDE7C343}" type="presParOf" srcId="{FFD0F2A8-E7AA-4E5D-B6F2-E8674BBA9417}" destId="{76EBC6F6-37E3-494E-814B-1CDF77A04A75}" srcOrd="3" destOrd="0" presId="urn:microsoft.com/office/officeart/2018/2/layout/IconVerticalSolidList"/>
    <dgm:cxn modelId="{7BE730CB-D33C-4CD9-BAC7-6FFDDD761D3C}" type="presParOf" srcId="{FFD0F2A8-E7AA-4E5D-B6F2-E8674BBA9417}" destId="{60435ED6-5BB4-4F3D-8FD6-7AE9F0AFF34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E26C5-1F0B-4A53-85D1-8B5F9A6D4A9B}" type="doc">
      <dgm:prSet loTypeId="urn:microsoft.com/office/officeart/2005/8/layout/bProcess3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421723A-3ECD-46A8-B582-420F85C59E26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Receive Job from client/DO Receive</a:t>
          </a:r>
        </a:p>
      </dgm:t>
    </dgm:pt>
    <dgm:pt modelId="{DA53BA87-6099-46C5-8B66-A342AF2A24F2}" type="parTrans" cxnId="{8518C69C-1FB4-4C45-9989-585B343F7DEE}">
      <dgm:prSet/>
      <dgm:spPr/>
      <dgm:t>
        <a:bodyPr/>
        <a:lstStyle/>
        <a:p>
          <a:endParaRPr lang="en-IN"/>
        </a:p>
      </dgm:t>
    </dgm:pt>
    <dgm:pt modelId="{487DC1DF-1E78-4688-9B75-16C29A122F6B}" type="sibTrans" cxnId="{8518C69C-1FB4-4C45-9989-585B343F7DEE}">
      <dgm:prSet/>
      <dgm:spPr/>
      <dgm:t>
        <a:bodyPr/>
        <a:lstStyle/>
        <a:p>
          <a:endParaRPr lang="en-IN"/>
        </a:p>
      </dgm:t>
    </dgm:pt>
    <dgm:pt modelId="{F1C94D5F-BAA0-47FC-B511-55FB048D873D}">
      <dgm:prSet phldrT="[Text]"/>
      <dgm:spPr/>
      <dgm:t>
        <a:bodyPr/>
        <a:lstStyle/>
        <a:p>
          <a:r>
            <a:rPr lang="en-IN" dirty="0" err="1">
              <a:latin typeface="Segoe UI" panose="020B0502040204020203" pitchFamily="34" charset="0"/>
              <a:cs typeface="Segoe UI" panose="020B0502040204020203" pitchFamily="34" charset="0"/>
            </a:rPr>
            <a:t>Opena</a:t>
          </a:r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 Job Card</a:t>
          </a:r>
        </a:p>
      </dgm:t>
    </dgm:pt>
    <dgm:pt modelId="{1A93B061-E95A-4B97-AC42-FAB30FFBA7C5}" type="parTrans" cxnId="{F3D397FC-495D-4F6F-8A21-C1503E01AD62}">
      <dgm:prSet/>
      <dgm:spPr/>
      <dgm:t>
        <a:bodyPr/>
        <a:lstStyle/>
        <a:p>
          <a:endParaRPr lang="en-IN"/>
        </a:p>
      </dgm:t>
    </dgm:pt>
    <dgm:pt modelId="{9D1F7C15-77C9-4224-A273-99EBE4B5282D}" type="sibTrans" cxnId="{F3D397FC-495D-4F6F-8A21-C1503E01AD62}">
      <dgm:prSet/>
      <dgm:spPr/>
      <dgm:t>
        <a:bodyPr/>
        <a:lstStyle/>
        <a:p>
          <a:endParaRPr lang="en-IN"/>
        </a:p>
      </dgm:t>
    </dgm:pt>
    <dgm:pt modelId="{42575947-F202-4B0C-8CAF-E49AA4A21ACA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Assign Job Card</a:t>
          </a:r>
        </a:p>
      </dgm:t>
    </dgm:pt>
    <dgm:pt modelId="{58F4C45A-DC2A-4E5C-B4BA-7FCD718B284B}" type="parTrans" cxnId="{E7D5C4A5-E8CE-4D0B-8D1F-BE9811BF51A8}">
      <dgm:prSet/>
      <dgm:spPr/>
      <dgm:t>
        <a:bodyPr/>
        <a:lstStyle/>
        <a:p>
          <a:endParaRPr lang="en-IN"/>
        </a:p>
      </dgm:t>
    </dgm:pt>
    <dgm:pt modelId="{A88C19A4-74D2-481B-B8E5-1CACA844479D}" type="sibTrans" cxnId="{E7D5C4A5-E8CE-4D0B-8D1F-BE9811BF51A8}">
      <dgm:prSet/>
      <dgm:spPr/>
      <dgm:t>
        <a:bodyPr/>
        <a:lstStyle/>
        <a:p>
          <a:endParaRPr lang="en-IN"/>
        </a:p>
      </dgm:t>
    </dgm:pt>
    <dgm:pt modelId="{9719D4A5-0DA7-4425-8DF6-6EFC5E711CE5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Initial Inspection Report(Field Data Capture)</a:t>
          </a:r>
        </a:p>
      </dgm:t>
    </dgm:pt>
    <dgm:pt modelId="{890A36AF-1EB4-4D5B-A7C5-F0BB60BD8209}" type="parTrans" cxnId="{72537970-DF6C-45DE-9ECC-594F9F2E9E4A}">
      <dgm:prSet/>
      <dgm:spPr/>
      <dgm:t>
        <a:bodyPr/>
        <a:lstStyle/>
        <a:p>
          <a:endParaRPr lang="en-IN"/>
        </a:p>
      </dgm:t>
    </dgm:pt>
    <dgm:pt modelId="{4DB9D8B3-EBD1-4CD5-9F50-A6EB4F01DAEB}" type="sibTrans" cxnId="{72537970-DF6C-45DE-9ECC-594F9F2E9E4A}">
      <dgm:prSet/>
      <dgm:spPr/>
      <dgm:t>
        <a:bodyPr/>
        <a:lstStyle/>
        <a:p>
          <a:endParaRPr lang="en-IN"/>
        </a:p>
      </dgm:t>
    </dgm:pt>
    <dgm:pt modelId="{EE3D2497-31D7-45E1-BF5D-2C50EB8B1A97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Prepare Initial Inspection Report</a:t>
          </a:r>
        </a:p>
      </dgm:t>
    </dgm:pt>
    <dgm:pt modelId="{942E7E6C-6DFF-4FF2-884F-8AEEB82962DF}" type="parTrans" cxnId="{2E0DC6C6-DC2B-4969-B7E8-CD5C162708A8}">
      <dgm:prSet/>
      <dgm:spPr/>
      <dgm:t>
        <a:bodyPr/>
        <a:lstStyle/>
        <a:p>
          <a:endParaRPr lang="en-IN"/>
        </a:p>
      </dgm:t>
    </dgm:pt>
    <dgm:pt modelId="{C64BDF42-80AF-4B10-A510-4E189E17AC4D}" type="sibTrans" cxnId="{2E0DC6C6-DC2B-4969-B7E8-CD5C162708A8}">
      <dgm:prSet/>
      <dgm:spPr/>
      <dgm:t>
        <a:bodyPr/>
        <a:lstStyle/>
        <a:p>
          <a:endParaRPr lang="en-IN"/>
        </a:p>
      </dgm:t>
    </dgm:pt>
    <dgm:pt modelId="{62D46C6D-9A44-4BCD-A4E4-BEC8805F65A4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Prepare Service Request Form </a:t>
          </a:r>
        </a:p>
      </dgm:t>
    </dgm:pt>
    <dgm:pt modelId="{F049AAB2-9A68-453A-9490-E72282092E0D}" type="parTrans" cxnId="{64EEB662-41FF-461A-8A8C-CF4BD4331370}">
      <dgm:prSet/>
      <dgm:spPr/>
      <dgm:t>
        <a:bodyPr/>
        <a:lstStyle/>
        <a:p>
          <a:endParaRPr lang="en-IN"/>
        </a:p>
      </dgm:t>
    </dgm:pt>
    <dgm:pt modelId="{AE07611C-9C82-4BB6-947D-D8F99842FEB3}" type="sibTrans" cxnId="{64EEB662-41FF-461A-8A8C-CF4BD4331370}">
      <dgm:prSet/>
      <dgm:spPr/>
      <dgm:t>
        <a:bodyPr/>
        <a:lstStyle/>
        <a:p>
          <a:endParaRPr lang="en-IN"/>
        </a:p>
      </dgm:t>
    </dgm:pt>
    <dgm:pt modelId="{3D688F6E-54A2-4A6F-899C-881AC2B7131F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Quotation Preparation and Negotiation</a:t>
          </a:r>
        </a:p>
      </dgm:t>
    </dgm:pt>
    <dgm:pt modelId="{9BABAB7A-144E-43B7-9F9C-EBE22FEAB564}" type="parTrans" cxnId="{01B235EA-111F-405F-95F9-C321ECA5377C}">
      <dgm:prSet/>
      <dgm:spPr/>
      <dgm:t>
        <a:bodyPr/>
        <a:lstStyle/>
        <a:p>
          <a:endParaRPr lang="en-IN"/>
        </a:p>
      </dgm:t>
    </dgm:pt>
    <dgm:pt modelId="{67B1B073-CF41-48DD-A41E-5E647A64B2CA}" type="sibTrans" cxnId="{01B235EA-111F-405F-95F9-C321ECA5377C}">
      <dgm:prSet/>
      <dgm:spPr/>
      <dgm:t>
        <a:bodyPr/>
        <a:lstStyle/>
        <a:p>
          <a:endParaRPr lang="en-IN"/>
        </a:p>
      </dgm:t>
    </dgm:pt>
    <dgm:pt modelId="{5E950F25-57EF-426E-9A7A-989365B8C0DF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Quotation Acceptance</a:t>
          </a:r>
        </a:p>
      </dgm:t>
    </dgm:pt>
    <dgm:pt modelId="{0E5C52B4-DBB2-48E5-AFDF-563898F295F4}" type="parTrans" cxnId="{4B2E250C-BCF3-4D4B-B1FD-C6D3C3F6174A}">
      <dgm:prSet/>
      <dgm:spPr/>
      <dgm:t>
        <a:bodyPr/>
        <a:lstStyle/>
        <a:p>
          <a:endParaRPr lang="en-IN"/>
        </a:p>
      </dgm:t>
    </dgm:pt>
    <dgm:pt modelId="{EB43DBC4-243F-40E2-9143-3EC1B1FBA3AD}" type="sibTrans" cxnId="{4B2E250C-BCF3-4D4B-B1FD-C6D3C3F6174A}">
      <dgm:prSet/>
      <dgm:spPr/>
      <dgm:t>
        <a:bodyPr/>
        <a:lstStyle/>
        <a:p>
          <a:endParaRPr lang="en-IN"/>
        </a:p>
      </dgm:t>
    </dgm:pt>
    <dgm:pt modelId="{5F04554E-E10C-4764-9B3D-100F408C7932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Job Execution</a:t>
          </a:r>
        </a:p>
      </dgm:t>
    </dgm:pt>
    <dgm:pt modelId="{5965CC34-DFFA-48C2-88D9-EE0AC23CEF3E}" type="parTrans" cxnId="{34CA16BB-217E-4A0E-B7C1-C5F2752C0896}">
      <dgm:prSet/>
      <dgm:spPr/>
      <dgm:t>
        <a:bodyPr/>
        <a:lstStyle/>
        <a:p>
          <a:endParaRPr lang="en-IN"/>
        </a:p>
      </dgm:t>
    </dgm:pt>
    <dgm:pt modelId="{1E1A8E69-9AAC-4418-97BD-F35A5C951E09}" type="sibTrans" cxnId="{34CA16BB-217E-4A0E-B7C1-C5F2752C0896}">
      <dgm:prSet/>
      <dgm:spPr/>
      <dgm:t>
        <a:bodyPr/>
        <a:lstStyle/>
        <a:p>
          <a:endParaRPr lang="en-IN"/>
        </a:p>
      </dgm:t>
    </dgm:pt>
    <dgm:pt modelId="{58CF266C-1DCE-4A1B-AF39-1A460260F819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Final Inspection Report</a:t>
          </a:r>
        </a:p>
      </dgm:t>
    </dgm:pt>
    <dgm:pt modelId="{46D39902-B750-411A-9F68-60196E1279B6}" type="parTrans" cxnId="{E5997354-8449-47BF-AD08-9962479C173A}">
      <dgm:prSet/>
      <dgm:spPr/>
      <dgm:t>
        <a:bodyPr/>
        <a:lstStyle/>
        <a:p>
          <a:endParaRPr lang="en-IN"/>
        </a:p>
      </dgm:t>
    </dgm:pt>
    <dgm:pt modelId="{5DF89DEF-38A6-406A-A286-0504C385CFE0}" type="sibTrans" cxnId="{E5997354-8449-47BF-AD08-9962479C173A}">
      <dgm:prSet/>
      <dgm:spPr/>
      <dgm:t>
        <a:bodyPr/>
        <a:lstStyle/>
        <a:p>
          <a:endParaRPr lang="en-IN"/>
        </a:p>
      </dgm:t>
    </dgm:pt>
    <dgm:pt modelId="{CC8FED77-30E3-4464-A731-DA509DFF6E00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Return DO to the Client</a:t>
          </a:r>
        </a:p>
      </dgm:t>
    </dgm:pt>
    <dgm:pt modelId="{8E0D9B9E-4800-4FE6-9DC9-43F521BCCAE1}" type="parTrans" cxnId="{78C32646-5C23-4884-838D-654C774C1F44}">
      <dgm:prSet/>
      <dgm:spPr/>
      <dgm:t>
        <a:bodyPr/>
        <a:lstStyle/>
        <a:p>
          <a:endParaRPr lang="en-IN"/>
        </a:p>
      </dgm:t>
    </dgm:pt>
    <dgm:pt modelId="{BBFC98B0-6C64-498A-A45A-EC9FAF983464}" type="sibTrans" cxnId="{78C32646-5C23-4884-838D-654C774C1F44}">
      <dgm:prSet/>
      <dgm:spPr/>
      <dgm:t>
        <a:bodyPr/>
        <a:lstStyle/>
        <a:p>
          <a:endParaRPr lang="en-IN"/>
        </a:p>
      </dgm:t>
    </dgm:pt>
    <dgm:pt modelId="{DC393C31-A371-4E5F-9F74-9B8CD75E836A}">
      <dgm:prSet phldrT="[Text]"/>
      <dgm:spPr/>
      <dgm:t>
        <a:bodyPr/>
        <a:lstStyle/>
        <a:p>
          <a:r>
            <a:rPr lang="en-IN" dirty="0">
              <a:latin typeface="Segoe UI" panose="020B0502040204020203" pitchFamily="34" charset="0"/>
              <a:cs typeface="Segoe UI" panose="020B0502040204020203" pitchFamily="34" charset="0"/>
            </a:rPr>
            <a:t>Job Complete/Close Job Card</a:t>
          </a:r>
        </a:p>
      </dgm:t>
    </dgm:pt>
    <dgm:pt modelId="{9F112F34-CB78-45D8-96F6-011C314549C4}" type="parTrans" cxnId="{4AADBFF8-F00D-4E11-B76C-994E4C2401A4}">
      <dgm:prSet/>
      <dgm:spPr/>
      <dgm:t>
        <a:bodyPr/>
        <a:lstStyle/>
        <a:p>
          <a:endParaRPr lang="en-IN"/>
        </a:p>
      </dgm:t>
    </dgm:pt>
    <dgm:pt modelId="{FFC5F793-DD6A-4B75-9522-45283817BD27}" type="sibTrans" cxnId="{4AADBFF8-F00D-4E11-B76C-994E4C2401A4}">
      <dgm:prSet/>
      <dgm:spPr/>
      <dgm:t>
        <a:bodyPr/>
        <a:lstStyle/>
        <a:p>
          <a:endParaRPr lang="en-IN"/>
        </a:p>
      </dgm:t>
    </dgm:pt>
    <dgm:pt modelId="{5464933B-5C2E-46FF-84F4-A10DD291A340}" type="pres">
      <dgm:prSet presAssocID="{8E4E26C5-1F0B-4A53-85D1-8B5F9A6D4A9B}" presName="Name0" presStyleCnt="0">
        <dgm:presLayoutVars>
          <dgm:dir/>
          <dgm:resizeHandles val="exact"/>
        </dgm:presLayoutVars>
      </dgm:prSet>
      <dgm:spPr/>
    </dgm:pt>
    <dgm:pt modelId="{2B90645F-0B09-4B55-8311-03D0799C60A8}" type="pres">
      <dgm:prSet presAssocID="{3421723A-3ECD-46A8-B582-420F85C59E26}" presName="node" presStyleLbl="node1" presStyleIdx="0" presStyleCnt="12">
        <dgm:presLayoutVars>
          <dgm:bulletEnabled val="1"/>
        </dgm:presLayoutVars>
      </dgm:prSet>
      <dgm:spPr/>
    </dgm:pt>
    <dgm:pt modelId="{70FE24C2-E409-4F0F-982B-C434E2828D14}" type="pres">
      <dgm:prSet presAssocID="{487DC1DF-1E78-4688-9B75-16C29A122F6B}" presName="sibTrans" presStyleLbl="sibTrans1D1" presStyleIdx="0" presStyleCnt="11"/>
      <dgm:spPr/>
    </dgm:pt>
    <dgm:pt modelId="{576BC074-1159-445A-8A5A-CB333B23CBEE}" type="pres">
      <dgm:prSet presAssocID="{487DC1DF-1E78-4688-9B75-16C29A122F6B}" presName="connectorText" presStyleLbl="sibTrans1D1" presStyleIdx="0" presStyleCnt="11"/>
      <dgm:spPr/>
    </dgm:pt>
    <dgm:pt modelId="{F164B640-A7BB-47B5-B8CF-6BF506307D50}" type="pres">
      <dgm:prSet presAssocID="{F1C94D5F-BAA0-47FC-B511-55FB048D873D}" presName="node" presStyleLbl="node1" presStyleIdx="1" presStyleCnt="12">
        <dgm:presLayoutVars>
          <dgm:bulletEnabled val="1"/>
        </dgm:presLayoutVars>
      </dgm:prSet>
      <dgm:spPr/>
    </dgm:pt>
    <dgm:pt modelId="{1D2F5D3A-56D8-4AF9-ABB6-D5BCF73EA3B2}" type="pres">
      <dgm:prSet presAssocID="{9D1F7C15-77C9-4224-A273-99EBE4B5282D}" presName="sibTrans" presStyleLbl="sibTrans1D1" presStyleIdx="1" presStyleCnt="11"/>
      <dgm:spPr/>
    </dgm:pt>
    <dgm:pt modelId="{541D5FAE-36B7-44F7-A995-4B99E029E8EF}" type="pres">
      <dgm:prSet presAssocID="{9D1F7C15-77C9-4224-A273-99EBE4B5282D}" presName="connectorText" presStyleLbl="sibTrans1D1" presStyleIdx="1" presStyleCnt="11"/>
      <dgm:spPr/>
    </dgm:pt>
    <dgm:pt modelId="{680FCA7A-CD63-448C-B270-322BCAF8208C}" type="pres">
      <dgm:prSet presAssocID="{42575947-F202-4B0C-8CAF-E49AA4A21ACA}" presName="node" presStyleLbl="node1" presStyleIdx="2" presStyleCnt="12">
        <dgm:presLayoutVars>
          <dgm:bulletEnabled val="1"/>
        </dgm:presLayoutVars>
      </dgm:prSet>
      <dgm:spPr/>
    </dgm:pt>
    <dgm:pt modelId="{D2228FB2-2F92-48C0-9ED8-82133C7BF4C2}" type="pres">
      <dgm:prSet presAssocID="{A88C19A4-74D2-481B-B8E5-1CACA844479D}" presName="sibTrans" presStyleLbl="sibTrans1D1" presStyleIdx="2" presStyleCnt="11"/>
      <dgm:spPr/>
    </dgm:pt>
    <dgm:pt modelId="{1CC06ECB-2A84-468D-96EF-95484863B53C}" type="pres">
      <dgm:prSet presAssocID="{A88C19A4-74D2-481B-B8E5-1CACA844479D}" presName="connectorText" presStyleLbl="sibTrans1D1" presStyleIdx="2" presStyleCnt="11"/>
      <dgm:spPr/>
    </dgm:pt>
    <dgm:pt modelId="{141CE9BF-A01F-40A6-B7E6-8DAC3E2E277A}" type="pres">
      <dgm:prSet presAssocID="{9719D4A5-0DA7-4425-8DF6-6EFC5E711CE5}" presName="node" presStyleLbl="node1" presStyleIdx="3" presStyleCnt="12">
        <dgm:presLayoutVars>
          <dgm:bulletEnabled val="1"/>
        </dgm:presLayoutVars>
      </dgm:prSet>
      <dgm:spPr/>
    </dgm:pt>
    <dgm:pt modelId="{8C6CA06A-DBD9-467F-B027-4848E181DC61}" type="pres">
      <dgm:prSet presAssocID="{4DB9D8B3-EBD1-4CD5-9F50-A6EB4F01DAEB}" presName="sibTrans" presStyleLbl="sibTrans1D1" presStyleIdx="3" presStyleCnt="11"/>
      <dgm:spPr/>
    </dgm:pt>
    <dgm:pt modelId="{E549E639-C4DD-4802-AB60-26122F2767F3}" type="pres">
      <dgm:prSet presAssocID="{4DB9D8B3-EBD1-4CD5-9F50-A6EB4F01DAEB}" presName="connectorText" presStyleLbl="sibTrans1D1" presStyleIdx="3" presStyleCnt="11"/>
      <dgm:spPr/>
    </dgm:pt>
    <dgm:pt modelId="{F1EC8CE5-08F7-418D-A22C-CE6843918E38}" type="pres">
      <dgm:prSet presAssocID="{EE3D2497-31D7-45E1-BF5D-2C50EB8B1A97}" presName="node" presStyleLbl="node1" presStyleIdx="4" presStyleCnt="12">
        <dgm:presLayoutVars>
          <dgm:bulletEnabled val="1"/>
        </dgm:presLayoutVars>
      </dgm:prSet>
      <dgm:spPr/>
    </dgm:pt>
    <dgm:pt modelId="{8D43438B-08CF-488A-808E-83BDC46C3BE5}" type="pres">
      <dgm:prSet presAssocID="{C64BDF42-80AF-4B10-A510-4E189E17AC4D}" presName="sibTrans" presStyleLbl="sibTrans1D1" presStyleIdx="4" presStyleCnt="11"/>
      <dgm:spPr/>
    </dgm:pt>
    <dgm:pt modelId="{FA91F45E-8E57-4224-A988-4FA73F6178E6}" type="pres">
      <dgm:prSet presAssocID="{C64BDF42-80AF-4B10-A510-4E189E17AC4D}" presName="connectorText" presStyleLbl="sibTrans1D1" presStyleIdx="4" presStyleCnt="11"/>
      <dgm:spPr/>
    </dgm:pt>
    <dgm:pt modelId="{56BD3C3C-7AE7-4F73-AD0C-1D6094312C1D}" type="pres">
      <dgm:prSet presAssocID="{62D46C6D-9A44-4BCD-A4E4-BEC8805F65A4}" presName="node" presStyleLbl="node1" presStyleIdx="5" presStyleCnt="12">
        <dgm:presLayoutVars>
          <dgm:bulletEnabled val="1"/>
        </dgm:presLayoutVars>
      </dgm:prSet>
      <dgm:spPr/>
    </dgm:pt>
    <dgm:pt modelId="{DB27BE40-7E7F-4C7B-926D-AB068342EFA0}" type="pres">
      <dgm:prSet presAssocID="{AE07611C-9C82-4BB6-947D-D8F99842FEB3}" presName="sibTrans" presStyleLbl="sibTrans1D1" presStyleIdx="5" presStyleCnt="11"/>
      <dgm:spPr/>
    </dgm:pt>
    <dgm:pt modelId="{396996C5-0DE3-498D-B611-A1C6B49DE631}" type="pres">
      <dgm:prSet presAssocID="{AE07611C-9C82-4BB6-947D-D8F99842FEB3}" presName="connectorText" presStyleLbl="sibTrans1D1" presStyleIdx="5" presStyleCnt="11"/>
      <dgm:spPr/>
    </dgm:pt>
    <dgm:pt modelId="{700C954E-C49C-4A59-9107-88009DC04952}" type="pres">
      <dgm:prSet presAssocID="{3D688F6E-54A2-4A6F-899C-881AC2B7131F}" presName="node" presStyleLbl="node1" presStyleIdx="6" presStyleCnt="12">
        <dgm:presLayoutVars>
          <dgm:bulletEnabled val="1"/>
        </dgm:presLayoutVars>
      </dgm:prSet>
      <dgm:spPr/>
    </dgm:pt>
    <dgm:pt modelId="{A7A51E44-0318-4B65-AC95-6E0F38B64FD6}" type="pres">
      <dgm:prSet presAssocID="{67B1B073-CF41-48DD-A41E-5E647A64B2CA}" presName="sibTrans" presStyleLbl="sibTrans1D1" presStyleIdx="6" presStyleCnt="11"/>
      <dgm:spPr/>
    </dgm:pt>
    <dgm:pt modelId="{2E6AA687-ACF0-4741-9755-EABEE3A16DDE}" type="pres">
      <dgm:prSet presAssocID="{67B1B073-CF41-48DD-A41E-5E647A64B2CA}" presName="connectorText" presStyleLbl="sibTrans1D1" presStyleIdx="6" presStyleCnt="11"/>
      <dgm:spPr/>
    </dgm:pt>
    <dgm:pt modelId="{83A34A7A-9442-44B6-B332-74AF1BCCF6BE}" type="pres">
      <dgm:prSet presAssocID="{5E950F25-57EF-426E-9A7A-989365B8C0DF}" presName="node" presStyleLbl="node1" presStyleIdx="7" presStyleCnt="12">
        <dgm:presLayoutVars>
          <dgm:bulletEnabled val="1"/>
        </dgm:presLayoutVars>
      </dgm:prSet>
      <dgm:spPr/>
    </dgm:pt>
    <dgm:pt modelId="{EBC719D1-4BBF-4892-AF63-43B62F46E734}" type="pres">
      <dgm:prSet presAssocID="{EB43DBC4-243F-40E2-9143-3EC1B1FBA3AD}" presName="sibTrans" presStyleLbl="sibTrans1D1" presStyleIdx="7" presStyleCnt="11"/>
      <dgm:spPr/>
    </dgm:pt>
    <dgm:pt modelId="{5DB4420E-6ABB-4EBC-9D9D-389D6C38950B}" type="pres">
      <dgm:prSet presAssocID="{EB43DBC4-243F-40E2-9143-3EC1B1FBA3AD}" presName="connectorText" presStyleLbl="sibTrans1D1" presStyleIdx="7" presStyleCnt="11"/>
      <dgm:spPr/>
    </dgm:pt>
    <dgm:pt modelId="{26843CFA-7729-4B05-9022-51D7F82194AC}" type="pres">
      <dgm:prSet presAssocID="{5F04554E-E10C-4764-9B3D-100F408C7932}" presName="node" presStyleLbl="node1" presStyleIdx="8" presStyleCnt="12">
        <dgm:presLayoutVars>
          <dgm:bulletEnabled val="1"/>
        </dgm:presLayoutVars>
      </dgm:prSet>
      <dgm:spPr/>
    </dgm:pt>
    <dgm:pt modelId="{912DB391-ACB4-49F9-A7A3-96CA8F1CB937}" type="pres">
      <dgm:prSet presAssocID="{1E1A8E69-9AAC-4418-97BD-F35A5C951E09}" presName="sibTrans" presStyleLbl="sibTrans1D1" presStyleIdx="8" presStyleCnt="11"/>
      <dgm:spPr/>
    </dgm:pt>
    <dgm:pt modelId="{04DA2F12-2DE4-4BA3-AD53-832954BC4BAF}" type="pres">
      <dgm:prSet presAssocID="{1E1A8E69-9AAC-4418-97BD-F35A5C951E09}" presName="connectorText" presStyleLbl="sibTrans1D1" presStyleIdx="8" presStyleCnt="11"/>
      <dgm:spPr/>
    </dgm:pt>
    <dgm:pt modelId="{0FBECBFA-23C6-4EFA-8A56-1FDDDDAC79D0}" type="pres">
      <dgm:prSet presAssocID="{58CF266C-1DCE-4A1B-AF39-1A460260F819}" presName="node" presStyleLbl="node1" presStyleIdx="9" presStyleCnt="12">
        <dgm:presLayoutVars>
          <dgm:bulletEnabled val="1"/>
        </dgm:presLayoutVars>
      </dgm:prSet>
      <dgm:spPr/>
    </dgm:pt>
    <dgm:pt modelId="{8397109C-0CB5-4994-AD12-EF15D2AB5B32}" type="pres">
      <dgm:prSet presAssocID="{5DF89DEF-38A6-406A-A286-0504C385CFE0}" presName="sibTrans" presStyleLbl="sibTrans1D1" presStyleIdx="9" presStyleCnt="11"/>
      <dgm:spPr/>
    </dgm:pt>
    <dgm:pt modelId="{E94E7A64-9189-4756-81BD-A4E6055B188D}" type="pres">
      <dgm:prSet presAssocID="{5DF89DEF-38A6-406A-A286-0504C385CFE0}" presName="connectorText" presStyleLbl="sibTrans1D1" presStyleIdx="9" presStyleCnt="11"/>
      <dgm:spPr/>
    </dgm:pt>
    <dgm:pt modelId="{9B9E8ACC-8D69-49D5-AE16-B90493FDC08A}" type="pres">
      <dgm:prSet presAssocID="{CC8FED77-30E3-4464-A731-DA509DFF6E00}" presName="node" presStyleLbl="node1" presStyleIdx="10" presStyleCnt="12">
        <dgm:presLayoutVars>
          <dgm:bulletEnabled val="1"/>
        </dgm:presLayoutVars>
      </dgm:prSet>
      <dgm:spPr/>
    </dgm:pt>
    <dgm:pt modelId="{BF1C13EA-7A4B-4235-8C87-2406F15E1230}" type="pres">
      <dgm:prSet presAssocID="{BBFC98B0-6C64-498A-A45A-EC9FAF983464}" presName="sibTrans" presStyleLbl="sibTrans1D1" presStyleIdx="10" presStyleCnt="11"/>
      <dgm:spPr/>
    </dgm:pt>
    <dgm:pt modelId="{1B1303FD-23BB-4C47-B8FF-5FCF02C70FE8}" type="pres">
      <dgm:prSet presAssocID="{BBFC98B0-6C64-498A-A45A-EC9FAF983464}" presName="connectorText" presStyleLbl="sibTrans1D1" presStyleIdx="10" presStyleCnt="11"/>
      <dgm:spPr/>
    </dgm:pt>
    <dgm:pt modelId="{5C26FC46-CC8B-400E-8DCC-089265993BFB}" type="pres">
      <dgm:prSet presAssocID="{DC393C31-A371-4E5F-9F74-9B8CD75E836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4E57A04-83A8-4858-A475-8F9CC3F02B70}" type="presOf" srcId="{AE07611C-9C82-4BB6-947D-D8F99842FEB3}" destId="{396996C5-0DE3-498D-B611-A1C6B49DE631}" srcOrd="1" destOrd="0" presId="urn:microsoft.com/office/officeart/2005/8/layout/bProcess3"/>
    <dgm:cxn modelId="{B3D80009-0809-4800-A6C8-BD6124A3356D}" type="presOf" srcId="{EB43DBC4-243F-40E2-9143-3EC1B1FBA3AD}" destId="{EBC719D1-4BBF-4892-AF63-43B62F46E734}" srcOrd="0" destOrd="0" presId="urn:microsoft.com/office/officeart/2005/8/layout/bProcess3"/>
    <dgm:cxn modelId="{DC9E2F09-F80A-4F76-87F9-167DF7F1D410}" type="presOf" srcId="{9D1F7C15-77C9-4224-A273-99EBE4B5282D}" destId="{1D2F5D3A-56D8-4AF9-ABB6-D5BCF73EA3B2}" srcOrd="0" destOrd="0" presId="urn:microsoft.com/office/officeart/2005/8/layout/bProcess3"/>
    <dgm:cxn modelId="{AAA9B10B-C813-41A2-9E32-EE7D45F21149}" type="presOf" srcId="{42575947-F202-4B0C-8CAF-E49AA4A21ACA}" destId="{680FCA7A-CD63-448C-B270-322BCAF8208C}" srcOrd="0" destOrd="0" presId="urn:microsoft.com/office/officeart/2005/8/layout/bProcess3"/>
    <dgm:cxn modelId="{4B2E250C-BCF3-4D4B-B1FD-C6D3C3F6174A}" srcId="{8E4E26C5-1F0B-4A53-85D1-8B5F9A6D4A9B}" destId="{5E950F25-57EF-426E-9A7A-989365B8C0DF}" srcOrd="7" destOrd="0" parTransId="{0E5C52B4-DBB2-48E5-AFDF-563898F295F4}" sibTransId="{EB43DBC4-243F-40E2-9143-3EC1B1FBA3AD}"/>
    <dgm:cxn modelId="{175D4D0D-4C23-4DCB-8671-52C4BCBACA08}" type="presOf" srcId="{BBFC98B0-6C64-498A-A45A-EC9FAF983464}" destId="{BF1C13EA-7A4B-4235-8C87-2406F15E1230}" srcOrd="0" destOrd="0" presId="urn:microsoft.com/office/officeart/2005/8/layout/bProcess3"/>
    <dgm:cxn modelId="{8DFC4818-C2D2-485C-B7B7-977DC4047131}" type="presOf" srcId="{5DF89DEF-38A6-406A-A286-0504C385CFE0}" destId="{E94E7A64-9189-4756-81BD-A4E6055B188D}" srcOrd="1" destOrd="0" presId="urn:microsoft.com/office/officeart/2005/8/layout/bProcess3"/>
    <dgm:cxn modelId="{E86EA11E-1A6D-4EEF-9B36-AEE300B89662}" type="presOf" srcId="{A88C19A4-74D2-481B-B8E5-1CACA844479D}" destId="{D2228FB2-2F92-48C0-9ED8-82133C7BF4C2}" srcOrd="0" destOrd="0" presId="urn:microsoft.com/office/officeart/2005/8/layout/bProcess3"/>
    <dgm:cxn modelId="{D4AB612D-EB29-487A-83FB-F49C2581C364}" type="presOf" srcId="{A88C19A4-74D2-481B-B8E5-1CACA844479D}" destId="{1CC06ECB-2A84-468D-96EF-95484863B53C}" srcOrd="1" destOrd="0" presId="urn:microsoft.com/office/officeart/2005/8/layout/bProcess3"/>
    <dgm:cxn modelId="{CFDAE661-309E-493C-A697-55B0247D1081}" type="presOf" srcId="{487DC1DF-1E78-4688-9B75-16C29A122F6B}" destId="{70FE24C2-E409-4F0F-982B-C434E2828D14}" srcOrd="0" destOrd="0" presId="urn:microsoft.com/office/officeart/2005/8/layout/bProcess3"/>
    <dgm:cxn modelId="{64EEB662-41FF-461A-8A8C-CF4BD4331370}" srcId="{8E4E26C5-1F0B-4A53-85D1-8B5F9A6D4A9B}" destId="{62D46C6D-9A44-4BCD-A4E4-BEC8805F65A4}" srcOrd="5" destOrd="0" parTransId="{F049AAB2-9A68-453A-9490-E72282092E0D}" sibTransId="{AE07611C-9C82-4BB6-947D-D8F99842FEB3}"/>
    <dgm:cxn modelId="{836A0A46-144D-4BD6-BE64-E35059BF2A7D}" type="presOf" srcId="{487DC1DF-1E78-4688-9B75-16C29A122F6B}" destId="{576BC074-1159-445A-8A5A-CB333B23CBEE}" srcOrd="1" destOrd="0" presId="urn:microsoft.com/office/officeart/2005/8/layout/bProcess3"/>
    <dgm:cxn modelId="{78C32646-5C23-4884-838D-654C774C1F44}" srcId="{8E4E26C5-1F0B-4A53-85D1-8B5F9A6D4A9B}" destId="{CC8FED77-30E3-4464-A731-DA509DFF6E00}" srcOrd="10" destOrd="0" parTransId="{8E0D9B9E-4800-4FE6-9DC9-43F521BCCAE1}" sibTransId="{BBFC98B0-6C64-498A-A45A-EC9FAF983464}"/>
    <dgm:cxn modelId="{4FDF964B-D5CC-47FB-A673-AABD4036044A}" type="presOf" srcId="{C64BDF42-80AF-4B10-A510-4E189E17AC4D}" destId="{FA91F45E-8E57-4224-A988-4FA73F6178E6}" srcOrd="1" destOrd="0" presId="urn:microsoft.com/office/officeart/2005/8/layout/bProcess3"/>
    <dgm:cxn modelId="{DB46154C-9F16-4F7E-AC85-F3F730374D92}" type="presOf" srcId="{3D688F6E-54A2-4A6F-899C-881AC2B7131F}" destId="{700C954E-C49C-4A59-9107-88009DC04952}" srcOrd="0" destOrd="0" presId="urn:microsoft.com/office/officeart/2005/8/layout/bProcess3"/>
    <dgm:cxn modelId="{E8C4536D-780E-4288-AD55-D7B077648DB1}" type="presOf" srcId="{EE3D2497-31D7-45E1-BF5D-2C50EB8B1A97}" destId="{F1EC8CE5-08F7-418D-A22C-CE6843918E38}" srcOrd="0" destOrd="0" presId="urn:microsoft.com/office/officeart/2005/8/layout/bProcess3"/>
    <dgm:cxn modelId="{4392E44E-E786-43D8-A3CB-097ED62C6E07}" type="presOf" srcId="{AE07611C-9C82-4BB6-947D-D8F99842FEB3}" destId="{DB27BE40-7E7F-4C7B-926D-AB068342EFA0}" srcOrd="0" destOrd="0" presId="urn:microsoft.com/office/officeart/2005/8/layout/bProcess3"/>
    <dgm:cxn modelId="{CB832150-2E28-46F6-815B-58BA876EFBEE}" type="presOf" srcId="{DC393C31-A371-4E5F-9F74-9B8CD75E836A}" destId="{5C26FC46-CC8B-400E-8DCC-089265993BFB}" srcOrd="0" destOrd="0" presId="urn:microsoft.com/office/officeart/2005/8/layout/bProcess3"/>
    <dgm:cxn modelId="{72537970-DF6C-45DE-9ECC-594F9F2E9E4A}" srcId="{8E4E26C5-1F0B-4A53-85D1-8B5F9A6D4A9B}" destId="{9719D4A5-0DA7-4425-8DF6-6EFC5E711CE5}" srcOrd="3" destOrd="0" parTransId="{890A36AF-1EB4-4D5B-A7C5-F0BB60BD8209}" sibTransId="{4DB9D8B3-EBD1-4CD5-9F50-A6EB4F01DAEB}"/>
    <dgm:cxn modelId="{E5997354-8449-47BF-AD08-9962479C173A}" srcId="{8E4E26C5-1F0B-4A53-85D1-8B5F9A6D4A9B}" destId="{58CF266C-1DCE-4A1B-AF39-1A460260F819}" srcOrd="9" destOrd="0" parTransId="{46D39902-B750-411A-9F68-60196E1279B6}" sibTransId="{5DF89DEF-38A6-406A-A286-0504C385CFE0}"/>
    <dgm:cxn modelId="{787D2A55-6F2E-4BE0-A7FF-CDD8B08611FB}" type="presOf" srcId="{8E4E26C5-1F0B-4A53-85D1-8B5F9A6D4A9B}" destId="{5464933B-5C2E-46FF-84F4-A10DD291A340}" srcOrd="0" destOrd="0" presId="urn:microsoft.com/office/officeart/2005/8/layout/bProcess3"/>
    <dgm:cxn modelId="{14227F76-6C4F-4927-8FAC-58B1BF9A7296}" type="presOf" srcId="{9D1F7C15-77C9-4224-A273-99EBE4B5282D}" destId="{541D5FAE-36B7-44F7-A995-4B99E029E8EF}" srcOrd="1" destOrd="0" presId="urn:microsoft.com/office/officeart/2005/8/layout/bProcess3"/>
    <dgm:cxn modelId="{103C2957-4FB8-49C9-AEA1-21CAF3AEBB07}" type="presOf" srcId="{58CF266C-1DCE-4A1B-AF39-1A460260F819}" destId="{0FBECBFA-23C6-4EFA-8A56-1FDDDDAC79D0}" srcOrd="0" destOrd="0" presId="urn:microsoft.com/office/officeart/2005/8/layout/bProcess3"/>
    <dgm:cxn modelId="{3DC64E57-E62C-4BF5-8F38-9B676429B564}" type="presOf" srcId="{62D46C6D-9A44-4BCD-A4E4-BEC8805F65A4}" destId="{56BD3C3C-7AE7-4F73-AD0C-1D6094312C1D}" srcOrd="0" destOrd="0" presId="urn:microsoft.com/office/officeart/2005/8/layout/bProcess3"/>
    <dgm:cxn modelId="{5D01D259-960E-46D1-833D-6BCCEC40EBE3}" type="presOf" srcId="{3421723A-3ECD-46A8-B582-420F85C59E26}" destId="{2B90645F-0B09-4B55-8311-03D0799C60A8}" srcOrd="0" destOrd="0" presId="urn:microsoft.com/office/officeart/2005/8/layout/bProcess3"/>
    <dgm:cxn modelId="{EF3BDF7C-71D3-4E46-A14C-D46C045BD91F}" type="presOf" srcId="{1E1A8E69-9AAC-4418-97BD-F35A5C951E09}" destId="{04DA2F12-2DE4-4BA3-AD53-832954BC4BAF}" srcOrd="1" destOrd="0" presId="urn:microsoft.com/office/officeart/2005/8/layout/bProcess3"/>
    <dgm:cxn modelId="{4179097D-71DB-46E5-8355-DEA39BFC3639}" type="presOf" srcId="{5F04554E-E10C-4764-9B3D-100F408C7932}" destId="{26843CFA-7729-4B05-9022-51D7F82194AC}" srcOrd="0" destOrd="0" presId="urn:microsoft.com/office/officeart/2005/8/layout/bProcess3"/>
    <dgm:cxn modelId="{70B6507F-CF88-4B50-8305-D7B7F32045CC}" type="presOf" srcId="{4DB9D8B3-EBD1-4CD5-9F50-A6EB4F01DAEB}" destId="{8C6CA06A-DBD9-467F-B027-4848E181DC61}" srcOrd="0" destOrd="0" presId="urn:microsoft.com/office/officeart/2005/8/layout/bProcess3"/>
    <dgm:cxn modelId="{C710568E-1B10-46F1-A808-7E06DA54371B}" type="presOf" srcId="{5E950F25-57EF-426E-9A7A-989365B8C0DF}" destId="{83A34A7A-9442-44B6-B332-74AF1BCCF6BE}" srcOrd="0" destOrd="0" presId="urn:microsoft.com/office/officeart/2005/8/layout/bProcess3"/>
    <dgm:cxn modelId="{EABA7091-6FAC-44BA-882E-8C70F9F61AAA}" type="presOf" srcId="{C64BDF42-80AF-4B10-A510-4E189E17AC4D}" destId="{8D43438B-08CF-488A-808E-83BDC46C3BE5}" srcOrd="0" destOrd="0" presId="urn:microsoft.com/office/officeart/2005/8/layout/bProcess3"/>
    <dgm:cxn modelId="{A87E8291-1577-444C-A8B8-A49578F5140B}" type="presOf" srcId="{EB43DBC4-243F-40E2-9143-3EC1B1FBA3AD}" destId="{5DB4420E-6ABB-4EBC-9D9D-389D6C38950B}" srcOrd="1" destOrd="0" presId="urn:microsoft.com/office/officeart/2005/8/layout/bProcess3"/>
    <dgm:cxn modelId="{C3919C91-7F73-4EAA-88C2-45B47C89B5A0}" type="presOf" srcId="{9719D4A5-0DA7-4425-8DF6-6EFC5E711CE5}" destId="{141CE9BF-A01F-40A6-B7E6-8DAC3E2E277A}" srcOrd="0" destOrd="0" presId="urn:microsoft.com/office/officeart/2005/8/layout/bProcess3"/>
    <dgm:cxn modelId="{C3F1C698-308D-4BBA-B0C8-EDE01EC236DD}" type="presOf" srcId="{5DF89DEF-38A6-406A-A286-0504C385CFE0}" destId="{8397109C-0CB5-4994-AD12-EF15D2AB5B32}" srcOrd="0" destOrd="0" presId="urn:microsoft.com/office/officeart/2005/8/layout/bProcess3"/>
    <dgm:cxn modelId="{8518C69C-1FB4-4C45-9989-585B343F7DEE}" srcId="{8E4E26C5-1F0B-4A53-85D1-8B5F9A6D4A9B}" destId="{3421723A-3ECD-46A8-B582-420F85C59E26}" srcOrd="0" destOrd="0" parTransId="{DA53BA87-6099-46C5-8B66-A342AF2A24F2}" sibTransId="{487DC1DF-1E78-4688-9B75-16C29A122F6B}"/>
    <dgm:cxn modelId="{E7D5C4A5-E8CE-4D0B-8D1F-BE9811BF51A8}" srcId="{8E4E26C5-1F0B-4A53-85D1-8B5F9A6D4A9B}" destId="{42575947-F202-4B0C-8CAF-E49AA4A21ACA}" srcOrd="2" destOrd="0" parTransId="{58F4C45A-DC2A-4E5C-B4BA-7FCD718B284B}" sibTransId="{A88C19A4-74D2-481B-B8E5-1CACA844479D}"/>
    <dgm:cxn modelId="{34CA16BB-217E-4A0E-B7C1-C5F2752C0896}" srcId="{8E4E26C5-1F0B-4A53-85D1-8B5F9A6D4A9B}" destId="{5F04554E-E10C-4764-9B3D-100F408C7932}" srcOrd="8" destOrd="0" parTransId="{5965CC34-DFFA-48C2-88D9-EE0AC23CEF3E}" sibTransId="{1E1A8E69-9AAC-4418-97BD-F35A5C951E09}"/>
    <dgm:cxn modelId="{2E0DC6C6-DC2B-4969-B7E8-CD5C162708A8}" srcId="{8E4E26C5-1F0B-4A53-85D1-8B5F9A6D4A9B}" destId="{EE3D2497-31D7-45E1-BF5D-2C50EB8B1A97}" srcOrd="4" destOrd="0" parTransId="{942E7E6C-6DFF-4FF2-884F-8AEEB82962DF}" sibTransId="{C64BDF42-80AF-4B10-A510-4E189E17AC4D}"/>
    <dgm:cxn modelId="{7D90E0CF-1937-4F09-9792-3874CAFA3837}" type="presOf" srcId="{1E1A8E69-9AAC-4418-97BD-F35A5C951E09}" destId="{912DB391-ACB4-49F9-A7A3-96CA8F1CB937}" srcOrd="0" destOrd="0" presId="urn:microsoft.com/office/officeart/2005/8/layout/bProcess3"/>
    <dgm:cxn modelId="{A54703D0-F220-45D1-8AB6-E0E8151EC8F8}" type="presOf" srcId="{CC8FED77-30E3-4464-A731-DA509DFF6E00}" destId="{9B9E8ACC-8D69-49D5-AE16-B90493FDC08A}" srcOrd="0" destOrd="0" presId="urn:microsoft.com/office/officeart/2005/8/layout/bProcess3"/>
    <dgm:cxn modelId="{4E2BA6DA-D406-47AD-96BC-DB0F3774A820}" type="presOf" srcId="{BBFC98B0-6C64-498A-A45A-EC9FAF983464}" destId="{1B1303FD-23BB-4C47-B8FF-5FCF02C70FE8}" srcOrd="1" destOrd="0" presId="urn:microsoft.com/office/officeart/2005/8/layout/bProcess3"/>
    <dgm:cxn modelId="{E7BE2CDC-1397-447C-BB8F-CFDB9AEC7062}" type="presOf" srcId="{67B1B073-CF41-48DD-A41E-5E647A64B2CA}" destId="{2E6AA687-ACF0-4741-9755-EABEE3A16DDE}" srcOrd="1" destOrd="0" presId="urn:microsoft.com/office/officeart/2005/8/layout/bProcess3"/>
    <dgm:cxn modelId="{011662E6-0462-4B37-9C61-47F04BD86D3D}" type="presOf" srcId="{67B1B073-CF41-48DD-A41E-5E647A64B2CA}" destId="{A7A51E44-0318-4B65-AC95-6E0F38B64FD6}" srcOrd="0" destOrd="0" presId="urn:microsoft.com/office/officeart/2005/8/layout/bProcess3"/>
    <dgm:cxn modelId="{331E5FE9-D0F2-4EC2-BFEB-1F080CDF8F0F}" type="presOf" srcId="{F1C94D5F-BAA0-47FC-B511-55FB048D873D}" destId="{F164B640-A7BB-47B5-B8CF-6BF506307D50}" srcOrd="0" destOrd="0" presId="urn:microsoft.com/office/officeart/2005/8/layout/bProcess3"/>
    <dgm:cxn modelId="{01B235EA-111F-405F-95F9-C321ECA5377C}" srcId="{8E4E26C5-1F0B-4A53-85D1-8B5F9A6D4A9B}" destId="{3D688F6E-54A2-4A6F-899C-881AC2B7131F}" srcOrd="6" destOrd="0" parTransId="{9BABAB7A-144E-43B7-9F9C-EBE22FEAB564}" sibTransId="{67B1B073-CF41-48DD-A41E-5E647A64B2CA}"/>
    <dgm:cxn modelId="{CA9050F4-6BC6-43F0-8A6B-187EE261C4A9}" type="presOf" srcId="{4DB9D8B3-EBD1-4CD5-9F50-A6EB4F01DAEB}" destId="{E549E639-C4DD-4802-AB60-26122F2767F3}" srcOrd="1" destOrd="0" presId="urn:microsoft.com/office/officeart/2005/8/layout/bProcess3"/>
    <dgm:cxn modelId="{4AADBFF8-F00D-4E11-B76C-994E4C2401A4}" srcId="{8E4E26C5-1F0B-4A53-85D1-8B5F9A6D4A9B}" destId="{DC393C31-A371-4E5F-9F74-9B8CD75E836A}" srcOrd="11" destOrd="0" parTransId="{9F112F34-CB78-45D8-96F6-011C314549C4}" sibTransId="{FFC5F793-DD6A-4B75-9522-45283817BD27}"/>
    <dgm:cxn modelId="{F3D397FC-495D-4F6F-8A21-C1503E01AD62}" srcId="{8E4E26C5-1F0B-4A53-85D1-8B5F9A6D4A9B}" destId="{F1C94D5F-BAA0-47FC-B511-55FB048D873D}" srcOrd="1" destOrd="0" parTransId="{1A93B061-E95A-4B97-AC42-FAB30FFBA7C5}" sibTransId="{9D1F7C15-77C9-4224-A273-99EBE4B5282D}"/>
    <dgm:cxn modelId="{4C17131A-A2D8-423A-9DE5-07228B6A052B}" type="presParOf" srcId="{5464933B-5C2E-46FF-84F4-A10DD291A340}" destId="{2B90645F-0B09-4B55-8311-03D0799C60A8}" srcOrd="0" destOrd="0" presId="urn:microsoft.com/office/officeart/2005/8/layout/bProcess3"/>
    <dgm:cxn modelId="{1C1F1EF6-610A-40B4-B9A6-0BE2B8022BA5}" type="presParOf" srcId="{5464933B-5C2E-46FF-84F4-A10DD291A340}" destId="{70FE24C2-E409-4F0F-982B-C434E2828D14}" srcOrd="1" destOrd="0" presId="urn:microsoft.com/office/officeart/2005/8/layout/bProcess3"/>
    <dgm:cxn modelId="{7DB3E83D-1272-4645-8B8A-9086DAB660C3}" type="presParOf" srcId="{70FE24C2-E409-4F0F-982B-C434E2828D14}" destId="{576BC074-1159-445A-8A5A-CB333B23CBEE}" srcOrd="0" destOrd="0" presId="urn:microsoft.com/office/officeart/2005/8/layout/bProcess3"/>
    <dgm:cxn modelId="{3FDC13FA-F261-4927-BBA8-36F127AB3F0A}" type="presParOf" srcId="{5464933B-5C2E-46FF-84F4-A10DD291A340}" destId="{F164B640-A7BB-47B5-B8CF-6BF506307D50}" srcOrd="2" destOrd="0" presId="urn:microsoft.com/office/officeart/2005/8/layout/bProcess3"/>
    <dgm:cxn modelId="{A7F065B5-3E15-4D88-A3E5-5341F5807D00}" type="presParOf" srcId="{5464933B-5C2E-46FF-84F4-A10DD291A340}" destId="{1D2F5D3A-56D8-4AF9-ABB6-D5BCF73EA3B2}" srcOrd="3" destOrd="0" presId="urn:microsoft.com/office/officeart/2005/8/layout/bProcess3"/>
    <dgm:cxn modelId="{5E614D88-5929-4F22-AA60-735004C459BB}" type="presParOf" srcId="{1D2F5D3A-56D8-4AF9-ABB6-D5BCF73EA3B2}" destId="{541D5FAE-36B7-44F7-A995-4B99E029E8EF}" srcOrd="0" destOrd="0" presId="urn:microsoft.com/office/officeart/2005/8/layout/bProcess3"/>
    <dgm:cxn modelId="{AFF57DB6-3D5F-4810-AFFE-5661572398F2}" type="presParOf" srcId="{5464933B-5C2E-46FF-84F4-A10DD291A340}" destId="{680FCA7A-CD63-448C-B270-322BCAF8208C}" srcOrd="4" destOrd="0" presId="urn:microsoft.com/office/officeart/2005/8/layout/bProcess3"/>
    <dgm:cxn modelId="{93FA2E65-995C-44ED-8E87-D8B9B8704CF9}" type="presParOf" srcId="{5464933B-5C2E-46FF-84F4-A10DD291A340}" destId="{D2228FB2-2F92-48C0-9ED8-82133C7BF4C2}" srcOrd="5" destOrd="0" presId="urn:microsoft.com/office/officeart/2005/8/layout/bProcess3"/>
    <dgm:cxn modelId="{4EC53CD9-2128-480C-B317-62B124F64442}" type="presParOf" srcId="{D2228FB2-2F92-48C0-9ED8-82133C7BF4C2}" destId="{1CC06ECB-2A84-468D-96EF-95484863B53C}" srcOrd="0" destOrd="0" presId="urn:microsoft.com/office/officeart/2005/8/layout/bProcess3"/>
    <dgm:cxn modelId="{CDA72277-2058-46BF-B2F5-C89066F0EAFF}" type="presParOf" srcId="{5464933B-5C2E-46FF-84F4-A10DD291A340}" destId="{141CE9BF-A01F-40A6-B7E6-8DAC3E2E277A}" srcOrd="6" destOrd="0" presId="urn:microsoft.com/office/officeart/2005/8/layout/bProcess3"/>
    <dgm:cxn modelId="{E7CC4791-8AC5-4815-B439-B0FA4E2A6058}" type="presParOf" srcId="{5464933B-5C2E-46FF-84F4-A10DD291A340}" destId="{8C6CA06A-DBD9-467F-B027-4848E181DC61}" srcOrd="7" destOrd="0" presId="urn:microsoft.com/office/officeart/2005/8/layout/bProcess3"/>
    <dgm:cxn modelId="{71861B67-11D8-4AAA-ABD8-885742247E41}" type="presParOf" srcId="{8C6CA06A-DBD9-467F-B027-4848E181DC61}" destId="{E549E639-C4DD-4802-AB60-26122F2767F3}" srcOrd="0" destOrd="0" presId="urn:microsoft.com/office/officeart/2005/8/layout/bProcess3"/>
    <dgm:cxn modelId="{B63C645C-7E40-4FF9-AEDD-AEFE45606498}" type="presParOf" srcId="{5464933B-5C2E-46FF-84F4-A10DD291A340}" destId="{F1EC8CE5-08F7-418D-A22C-CE6843918E38}" srcOrd="8" destOrd="0" presId="urn:microsoft.com/office/officeart/2005/8/layout/bProcess3"/>
    <dgm:cxn modelId="{E7710F12-2FC5-487D-9155-B188D57C9502}" type="presParOf" srcId="{5464933B-5C2E-46FF-84F4-A10DD291A340}" destId="{8D43438B-08CF-488A-808E-83BDC46C3BE5}" srcOrd="9" destOrd="0" presId="urn:microsoft.com/office/officeart/2005/8/layout/bProcess3"/>
    <dgm:cxn modelId="{9B09E7B2-5A8B-41D9-969F-CC5B73206D90}" type="presParOf" srcId="{8D43438B-08CF-488A-808E-83BDC46C3BE5}" destId="{FA91F45E-8E57-4224-A988-4FA73F6178E6}" srcOrd="0" destOrd="0" presId="urn:microsoft.com/office/officeart/2005/8/layout/bProcess3"/>
    <dgm:cxn modelId="{3E3DD0D2-7B8C-45E5-BD49-417A73D3709D}" type="presParOf" srcId="{5464933B-5C2E-46FF-84F4-A10DD291A340}" destId="{56BD3C3C-7AE7-4F73-AD0C-1D6094312C1D}" srcOrd="10" destOrd="0" presId="urn:microsoft.com/office/officeart/2005/8/layout/bProcess3"/>
    <dgm:cxn modelId="{127E9645-FB5F-4B98-863E-5BB445D128E9}" type="presParOf" srcId="{5464933B-5C2E-46FF-84F4-A10DD291A340}" destId="{DB27BE40-7E7F-4C7B-926D-AB068342EFA0}" srcOrd="11" destOrd="0" presId="urn:microsoft.com/office/officeart/2005/8/layout/bProcess3"/>
    <dgm:cxn modelId="{060B16F6-B2A2-498E-B016-D43ECED1F4AE}" type="presParOf" srcId="{DB27BE40-7E7F-4C7B-926D-AB068342EFA0}" destId="{396996C5-0DE3-498D-B611-A1C6B49DE631}" srcOrd="0" destOrd="0" presId="urn:microsoft.com/office/officeart/2005/8/layout/bProcess3"/>
    <dgm:cxn modelId="{B048A31E-FA5C-466D-892F-D71290858184}" type="presParOf" srcId="{5464933B-5C2E-46FF-84F4-A10DD291A340}" destId="{700C954E-C49C-4A59-9107-88009DC04952}" srcOrd="12" destOrd="0" presId="urn:microsoft.com/office/officeart/2005/8/layout/bProcess3"/>
    <dgm:cxn modelId="{B6B962C3-9A3C-4D94-AEA4-B71FD83706BA}" type="presParOf" srcId="{5464933B-5C2E-46FF-84F4-A10DD291A340}" destId="{A7A51E44-0318-4B65-AC95-6E0F38B64FD6}" srcOrd="13" destOrd="0" presId="urn:microsoft.com/office/officeart/2005/8/layout/bProcess3"/>
    <dgm:cxn modelId="{5C197D18-8DCA-4617-A5AC-95A013B5A31E}" type="presParOf" srcId="{A7A51E44-0318-4B65-AC95-6E0F38B64FD6}" destId="{2E6AA687-ACF0-4741-9755-EABEE3A16DDE}" srcOrd="0" destOrd="0" presId="urn:microsoft.com/office/officeart/2005/8/layout/bProcess3"/>
    <dgm:cxn modelId="{8FECCADE-4552-4253-8A8D-04038AAFC041}" type="presParOf" srcId="{5464933B-5C2E-46FF-84F4-A10DD291A340}" destId="{83A34A7A-9442-44B6-B332-74AF1BCCF6BE}" srcOrd="14" destOrd="0" presId="urn:microsoft.com/office/officeart/2005/8/layout/bProcess3"/>
    <dgm:cxn modelId="{A47FFEBC-7DC8-4346-924F-FE703B1A70E1}" type="presParOf" srcId="{5464933B-5C2E-46FF-84F4-A10DD291A340}" destId="{EBC719D1-4BBF-4892-AF63-43B62F46E734}" srcOrd="15" destOrd="0" presId="urn:microsoft.com/office/officeart/2005/8/layout/bProcess3"/>
    <dgm:cxn modelId="{7FF065DA-E951-4831-9FEB-23F97CD25B58}" type="presParOf" srcId="{EBC719D1-4BBF-4892-AF63-43B62F46E734}" destId="{5DB4420E-6ABB-4EBC-9D9D-389D6C38950B}" srcOrd="0" destOrd="0" presId="urn:microsoft.com/office/officeart/2005/8/layout/bProcess3"/>
    <dgm:cxn modelId="{DD52C35F-DA5F-412D-B3D7-F0BB86F8328F}" type="presParOf" srcId="{5464933B-5C2E-46FF-84F4-A10DD291A340}" destId="{26843CFA-7729-4B05-9022-51D7F82194AC}" srcOrd="16" destOrd="0" presId="urn:microsoft.com/office/officeart/2005/8/layout/bProcess3"/>
    <dgm:cxn modelId="{14C22F0B-D5FB-487D-AC74-C322D2258EA9}" type="presParOf" srcId="{5464933B-5C2E-46FF-84F4-A10DD291A340}" destId="{912DB391-ACB4-49F9-A7A3-96CA8F1CB937}" srcOrd="17" destOrd="0" presId="urn:microsoft.com/office/officeart/2005/8/layout/bProcess3"/>
    <dgm:cxn modelId="{AC8B2AC0-4721-49EC-9205-FE7A1762A6AB}" type="presParOf" srcId="{912DB391-ACB4-49F9-A7A3-96CA8F1CB937}" destId="{04DA2F12-2DE4-4BA3-AD53-832954BC4BAF}" srcOrd="0" destOrd="0" presId="urn:microsoft.com/office/officeart/2005/8/layout/bProcess3"/>
    <dgm:cxn modelId="{AB1CD1AD-5012-46D7-89F6-A1DCC5FAE6DD}" type="presParOf" srcId="{5464933B-5C2E-46FF-84F4-A10DD291A340}" destId="{0FBECBFA-23C6-4EFA-8A56-1FDDDDAC79D0}" srcOrd="18" destOrd="0" presId="urn:microsoft.com/office/officeart/2005/8/layout/bProcess3"/>
    <dgm:cxn modelId="{C7714E71-7C86-4796-9753-574F7F8187B9}" type="presParOf" srcId="{5464933B-5C2E-46FF-84F4-A10DD291A340}" destId="{8397109C-0CB5-4994-AD12-EF15D2AB5B32}" srcOrd="19" destOrd="0" presId="urn:microsoft.com/office/officeart/2005/8/layout/bProcess3"/>
    <dgm:cxn modelId="{DF0C22AF-322D-4090-A92F-9D82EBF02CF2}" type="presParOf" srcId="{8397109C-0CB5-4994-AD12-EF15D2AB5B32}" destId="{E94E7A64-9189-4756-81BD-A4E6055B188D}" srcOrd="0" destOrd="0" presId="urn:microsoft.com/office/officeart/2005/8/layout/bProcess3"/>
    <dgm:cxn modelId="{9AC603E8-D23B-4F51-9207-3C22262FC6C8}" type="presParOf" srcId="{5464933B-5C2E-46FF-84F4-A10DD291A340}" destId="{9B9E8ACC-8D69-49D5-AE16-B90493FDC08A}" srcOrd="20" destOrd="0" presId="urn:microsoft.com/office/officeart/2005/8/layout/bProcess3"/>
    <dgm:cxn modelId="{E8F70650-71E4-431E-AA76-865EBF49CA67}" type="presParOf" srcId="{5464933B-5C2E-46FF-84F4-A10DD291A340}" destId="{BF1C13EA-7A4B-4235-8C87-2406F15E1230}" srcOrd="21" destOrd="0" presId="urn:microsoft.com/office/officeart/2005/8/layout/bProcess3"/>
    <dgm:cxn modelId="{F8D37C95-C5A5-48DC-B8FE-B9A7AFDD7304}" type="presParOf" srcId="{BF1C13EA-7A4B-4235-8C87-2406F15E1230}" destId="{1B1303FD-23BB-4C47-B8FF-5FCF02C70FE8}" srcOrd="0" destOrd="0" presId="urn:microsoft.com/office/officeart/2005/8/layout/bProcess3"/>
    <dgm:cxn modelId="{CE2FF6D5-6115-47B0-8D83-DFF2802344D9}" type="presParOf" srcId="{5464933B-5C2E-46FF-84F4-A10DD291A340}" destId="{5C26FC46-CC8B-400E-8DCC-089265993BFB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932A-91C5-4A45-A5CD-8A2AD67AF23A}">
      <dsp:nvSpPr>
        <dsp:cNvPr id="0" name=""/>
        <dsp:cNvSpPr/>
      </dsp:nvSpPr>
      <dsp:spPr>
        <a:xfrm>
          <a:off x="2383957" y="866028"/>
          <a:ext cx="479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19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610807" y="853220"/>
        <a:ext cx="25489" cy="117057"/>
      </dsp:txXfrm>
    </dsp:sp>
    <dsp:sp modelId="{DFE5ADA6-C00F-4137-88F8-157D9C4885B0}">
      <dsp:nvSpPr>
        <dsp:cNvPr id="0" name=""/>
        <dsp:cNvSpPr/>
      </dsp:nvSpPr>
      <dsp:spPr>
        <a:xfrm>
          <a:off x="39949" y="208006"/>
          <a:ext cx="2345807" cy="1407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Create Service Agreement</a:t>
          </a:r>
        </a:p>
      </dsp:txBody>
      <dsp:txXfrm>
        <a:off x="39949" y="208006"/>
        <a:ext cx="2345807" cy="1407484"/>
      </dsp:txXfrm>
    </dsp:sp>
    <dsp:sp modelId="{F02485A4-E85B-4DD3-848A-CD2C0714ADE6}">
      <dsp:nvSpPr>
        <dsp:cNvPr id="0" name=""/>
        <dsp:cNvSpPr/>
      </dsp:nvSpPr>
      <dsp:spPr>
        <a:xfrm>
          <a:off x="5239555" y="866028"/>
          <a:ext cx="519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14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85382" y="909048"/>
        <a:ext cx="27487" cy="5400"/>
      </dsp:txXfrm>
    </dsp:sp>
    <dsp:sp modelId="{B82D1C4E-A8FC-4A1D-8048-DCA13A8AE2C4}">
      <dsp:nvSpPr>
        <dsp:cNvPr id="0" name=""/>
        <dsp:cNvSpPr/>
      </dsp:nvSpPr>
      <dsp:spPr>
        <a:xfrm>
          <a:off x="2895548" y="208006"/>
          <a:ext cx="2345807" cy="1407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Send Alerts</a:t>
          </a:r>
        </a:p>
      </dsp:txBody>
      <dsp:txXfrm>
        <a:off x="2895548" y="208006"/>
        <a:ext cx="2345807" cy="1407484"/>
      </dsp:txXfrm>
    </dsp:sp>
    <dsp:sp modelId="{A507F752-7573-4395-824C-6187AA1DE363}">
      <dsp:nvSpPr>
        <dsp:cNvPr id="0" name=""/>
        <dsp:cNvSpPr/>
      </dsp:nvSpPr>
      <dsp:spPr>
        <a:xfrm>
          <a:off x="1212853" y="1613690"/>
          <a:ext cx="5751146" cy="504234"/>
        </a:xfrm>
        <a:custGeom>
          <a:avLst/>
          <a:gdLst/>
          <a:ahLst/>
          <a:cxnLst/>
          <a:rect l="0" t="0" r="0" b="0"/>
          <a:pathLst>
            <a:path>
              <a:moveTo>
                <a:pt x="5751146" y="0"/>
              </a:moveTo>
              <a:lnTo>
                <a:pt x="5751146" y="269217"/>
              </a:lnTo>
              <a:lnTo>
                <a:pt x="0" y="269217"/>
              </a:lnTo>
              <a:lnTo>
                <a:pt x="0" y="50423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44027" y="1863107"/>
        <a:ext cx="288798" cy="5400"/>
      </dsp:txXfrm>
    </dsp:sp>
    <dsp:sp modelId="{540610AF-C32E-48A0-A3BB-E6436C7EEFAD}">
      <dsp:nvSpPr>
        <dsp:cNvPr id="0" name=""/>
        <dsp:cNvSpPr/>
      </dsp:nvSpPr>
      <dsp:spPr>
        <a:xfrm>
          <a:off x="5791096" y="208006"/>
          <a:ext cx="2345807" cy="14074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Record the Adjustments in Service Form (Prepone/Postpone/ Service Commitment) </a:t>
          </a:r>
        </a:p>
      </dsp:txBody>
      <dsp:txXfrm>
        <a:off x="5791096" y="208006"/>
        <a:ext cx="2345807" cy="1407484"/>
      </dsp:txXfrm>
    </dsp:sp>
    <dsp:sp modelId="{B081754E-8981-48F5-9E7A-0D83092D5D41}">
      <dsp:nvSpPr>
        <dsp:cNvPr id="0" name=""/>
        <dsp:cNvSpPr/>
      </dsp:nvSpPr>
      <dsp:spPr>
        <a:xfrm>
          <a:off x="2383957" y="2808347"/>
          <a:ext cx="4791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919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10807" y="2851367"/>
        <a:ext cx="25489" cy="5400"/>
      </dsp:txXfrm>
    </dsp:sp>
    <dsp:sp modelId="{D45D5046-5633-499E-AEC7-3170FB47689C}">
      <dsp:nvSpPr>
        <dsp:cNvPr id="0" name=""/>
        <dsp:cNvSpPr/>
      </dsp:nvSpPr>
      <dsp:spPr>
        <a:xfrm>
          <a:off x="39949" y="2150325"/>
          <a:ext cx="2345807" cy="14074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Create Job Card with Tasks for the required Service Type</a:t>
          </a:r>
        </a:p>
      </dsp:txBody>
      <dsp:txXfrm>
        <a:off x="39949" y="2150325"/>
        <a:ext cx="2345807" cy="1407484"/>
      </dsp:txXfrm>
    </dsp:sp>
    <dsp:sp modelId="{34AE4D29-C1D6-4315-933F-52AF5CBE97A8}">
      <dsp:nvSpPr>
        <dsp:cNvPr id="0" name=""/>
        <dsp:cNvSpPr/>
      </dsp:nvSpPr>
      <dsp:spPr>
        <a:xfrm>
          <a:off x="5239555" y="2808347"/>
          <a:ext cx="519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14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85382" y="2851367"/>
        <a:ext cx="27487" cy="5400"/>
      </dsp:txXfrm>
    </dsp:sp>
    <dsp:sp modelId="{39D9944F-B06C-4348-A5F1-2485B772903F}">
      <dsp:nvSpPr>
        <dsp:cNvPr id="0" name=""/>
        <dsp:cNvSpPr/>
      </dsp:nvSpPr>
      <dsp:spPr>
        <a:xfrm>
          <a:off x="2895548" y="2150325"/>
          <a:ext cx="2345807" cy="14074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Tag the Check Sheet Summary along with the Job card</a:t>
          </a:r>
        </a:p>
      </dsp:txBody>
      <dsp:txXfrm>
        <a:off x="2895548" y="2150325"/>
        <a:ext cx="2345807" cy="1407484"/>
      </dsp:txXfrm>
    </dsp:sp>
    <dsp:sp modelId="{828099CA-71BA-47E7-9493-F58A5B026B73}">
      <dsp:nvSpPr>
        <dsp:cNvPr id="0" name=""/>
        <dsp:cNvSpPr/>
      </dsp:nvSpPr>
      <dsp:spPr>
        <a:xfrm>
          <a:off x="1183108" y="3556010"/>
          <a:ext cx="5780891" cy="488442"/>
        </a:xfrm>
        <a:custGeom>
          <a:avLst/>
          <a:gdLst/>
          <a:ahLst/>
          <a:cxnLst/>
          <a:rect l="0" t="0" r="0" b="0"/>
          <a:pathLst>
            <a:path>
              <a:moveTo>
                <a:pt x="5780891" y="0"/>
              </a:moveTo>
              <a:lnTo>
                <a:pt x="5780891" y="261321"/>
              </a:lnTo>
              <a:lnTo>
                <a:pt x="0" y="261321"/>
              </a:lnTo>
              <a:lnTo>
                <a:pt x="0" y="4884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28450" y="3797531"/>
        <a:ext cx="290207" cy="5400"/>
      </dsp:txXfrm>
    </dsp:sp>
    <dsp:sp modelId="{F69AB114-DD2F-481B-9E55-C8FD94C133D3}">
      <dsp:nvSpPr>
        <dsp:cNvPr id="0" name=""/>
        <dsp:cNvSpPr/>
      </dsp:nvSpPr>
      <dsp:spPr>
        <a:xfrm>
          <a:off x="5791096" y="2150325"/>
          <a:ext cx="2345807" cy="1407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Job Card Execution</a:t>
          </a:r>
        </a:p>
      </dsp:txBody>
      <dsp:txXfrm>
        <a:off x="5791096" y="2150325"/>
        <a:ext cx="2345807" cy="1407484"/>
      </dsp:txXfrm>
    </dsp:sp>
    <dsp:sp modelId="{CBA1D770-6337-4D84-876B-D6BD544F1FB6}">
      <dsp:nvSpPr>
        <dsp:cNvPr id="0" name=""/>
        <dsp:cNvSpPr/>
      </dsp:nvSpPr>
      <dsp:spPr>
        <a:xfrm>
          <a:off x="2354212" y="4734875"/>
          <a:ext cx="508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93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595191" y="4777895"/>
        <a:ext cx="26976" cy="5400"/>
      </dsp:txXfrm>
    </dsp:sp>
    <dsp:sp modelId="{7F25B165-1B63-4E8F-BCBB-E8E95FA51778}">
      <dsp:nvSpPr>
        <dsp:cNvPr id="0" name=""/>
        <dsp:cNvSpPr/>
      </dsp:nvSpPr>
      <dsp:spPr>
        <a:xfrm>
          <a:off x="10204" y="4076853"/>
          <a:ext cx="2345807" cy="14074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Update the Check Sheet before completion of Job Card. </a:t>
          </a:r>
        </a:p>
      </dsp:txBody>
      <dsp:txXfrm>
        <a:off x="10204" y="4076853"/>
        <a:ext cx="2345807" cy="1407484"/>
      </dsp:txXfrm>
    </dsp:sp>
    <dsp:sp modelId="{574910DF-C93C-4C35-AEBE-1F12440D2FCB}">
      <dsp:nvSpPr>
        <dsp:cNvPr id="0" name=""/>
        <dsp:cNvSpPr/>
      </dsp:nvSpPr>
      <dsp:spPr>
        <a:xfrm>
          <a:off x="5239555" y="4734875"/>
          <a:ext cx="508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93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480535" y="4777895"/>
        <a:ext cx="26976" cy="5400"/>
      </dsp:txXfrm>
    </dsp:sp>
    <dsp:sp modelId="{FD9ABEDA-8658-49BA-9897-254E97E564A4}">
      <dsp:nvSpPr>
        <dsp:cNvPr id="0" name=""/>
        <dsp:cNvSpPr/>
      </dsp:nvSpPr>
      <dsp:spPr>
        <a:xfrm>
          <a:off x="2895548" y="4076853"/>
          <a:ext cx="2345807" cy="14074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Complete the Task</a:t>
          </a:r>
        </a:p>
      </dsp:txBody>
      <dsp:txXfrm>
        <a:off x="2895548" y="4076853"/>
        <a:ext cx="2345807" cy="1407484"/>
      </dsp:txXfrm>
    </dsp:sp>
    <dsp:sp modelId="{9782701D-7D14-423D-B5AA-87AC7BF4B693}">
      <dsp:nvSpPr>
        <dsp:cNvPr id="0" name=""/>
        <dsp:cNvSpPr/>
      </dsp:nvSpPr>
      <dsp:spPr>
        <a:xfrm>
          <a:off x="5780891" y="4076853"/>
          <a:ext cx="2345807" cy="14074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Generate Reports</a:t>
          </a:r>
        </a:p>
      </dsp:txBody>
      <dsp:txXfrm>
        <a:off x="5780891" y="4076853"/>
        <a:ext cx="2345807" cy="140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C79F9-8BE7-4150-8C8D-2E16DA78434A}">
      <dsp:nvSpPr>
        <dsp:cNvPr id="0" name=""/>
        <dsp:cNvSpPr/>
      </dsp:nvSpPr>
      <dsp:spPr>
        <a:xfrm>
          <a:off x="426530" y="28723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460F-DA86-4EE3-A09C-3DA015D2E162}">
      <dsp:nvSpPr>
        <dsp:cNvPr id="0" name=""/>
        <dsp:cNvSpPr/>
      </dsp:nvSpPr>
      <dsp:spPr>
        <a:xfrm>
          <a:off x="631609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9C7A-844A-4449-BDB4-862EDD1CAF59}">
      <dsp:nvSpPr>
        <dsp:cNvPr id="0" name=""/>
        <dsp:cNvSpPr/>
      </dsp:nvSpPr>
      <dsp:spPr>
        <a:xfrm>
          <a:off x="1612357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Visual Inspection Reports are essential for Technical /Maintenance team to understand underlying the problem if any on the machine which needs attention.</a:t>
          </a:r>
          <a:endParaRPr lang="en-US" sz="11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612357" y="28723"/>
        <a:ext cx="2301898" cy="976563"/>
      </dsp:txXfrm>
    </dsp:sp>
    <dsp:sp modelId="{0DDC8FAC-EDEE-4B17-BF5D-437A496ADC8E}">
      <dsp:nvSpPr>
        <dsp:cNvPr id="0" name=""/>
        <dsp:cNvSpPr/>
      </dsp:nvSpPr>
      <dsp:spPr>
        <a:xfrm>
          <a:off x="4315344" y="28723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9B453-3292-4949-862A-FB2750EEFB8F}">
      <dsp:nvSpPr>
        <dsp:cNvPr id="0" name=""/>
        <dsp:cNvSpPr/>
      </dsp:nvSpPr>
      <dsp:spPr>
        <a:xfrm>
          <a:off x="4520422" y="233801"/>
          <a:ext cx="566406" cy="56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7F3C-C59F-46E1-8399-06A7F2B25AC5}">
      <dsp:nvSpPr>
        <dsp:cNvPr id="0" name=""/>
        <dsp:cNvSpPr/>
      </dsp:nvSpPr>
      <dsp:spPr>
        <a:xfrm>
          <a:off x="5501170" y="28723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provide multimedia reports which are much more informative in the understanding issues.</a:t>
          </a:r>
          <a:endParaRPr lang="en-US" sz="1100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501170" y="28723"/>
        <a:ext cx="2301898" cy="976563"/>
      </dsp:txXfrm>
    </dsp:sp>
    <dsp:sp modelId="{1EC49057-1600-48E5-8CFC-E579E3B5C480}">
      <dsp:nvSpPr>
        <dsp:cNvPr id="0" name=""/>
        <dsp:cNvSpPr/>
      </dsp:nvSpPr>
      <dsp:spPr>
        <a:xfrm>
          <a:off x="426530" y="1774700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34F3D-820A-42F4-A435-85CC14AEFAE5}">
      <dsp:nvSpPr>
        <dsp:cNvPr id="0" name=""/>
        <dsp:cNvSpPr/>
      </dsp:nvSpPr>
      <dsp:spPr>
        <a:xfrm>
          <a:off x="631609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264B-F53E-4462-A5BC-E63D299150FE}">
      <dsp:nvSpPr>
        <dsp:cNvPr id="0" name=""/>
        <dsp:cNvSpPr/>
      </dsp:nvSpPr>
      <dsp:spPr>
        <a:xfrm>
          <a:off x="1612357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give the customer clear understanding of machine status before and after the service</a:t>
          </a: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sp:txBody>
      <dsp:txXfrm>
        <a:off x="1612357" y="1774700"/>
        <a:ext cx="2301898" cy="976563"/>
      </dsp:txXfrm>
    </dsp:sp>
    <dsp:sp modelId="{3C6A9684-B3A3-4DDE-8064-122F2BA325C0}">
      <dsp:nvSpPr>
        <dsp:cNvPr id="0" name=""/>
        <dsp:cNvSpPr/>
      </dsp:nvSpPr>
      <dsp:spPr>
        <a:xfrm>
          <a:off x="4315344" y="1774700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C3FD4-6A3A-462D-8319-8465BE7DF8D9}">
      <dsp:nvSpPr>
        <dsp:cNvPr id="0" name=""/>
        <dsp:cNvSpPr/>
      </dsp:nvSpPr>
      <dsp:spPr>
        <a:xfrm>
          <a:off x="4520422" y="1979778"/>
          <a:ext cx="566406" cy="5664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109F3-E0C7-4009-9106-9B58932AFB70}">
      <dsp:nvSpPr>
        <dsp:cNvPr id="0" name=""/>
        <dsp:cNvSpPr/>
      </dsp:nvSpPr>
      <dsp:spPr>
        <a:xfrm>
          <a:off x="5501170" y="1774700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VIRs helps the insurance team to get clarity on the issue</a:t>
          </a:r>
        </a:p>
      </dsp:txBody>
      <dsp:txXfrm>
        <a:off x="5501170" y="1774700"/>
        <a:ext cx="2301898" cy="976563"/>
      </dsp:txXfrm>
    </dsp:sp>
    <dsp:sp modelId="{DF3EEA10-F8DD-4584-95C6-11B77A67DD12}">
      <dsp:nvSpPr>
        <dsp:cNvPr id="0" name=""/>
        <dsp:cNvSpPr/>
      </dsp:nvSpPr>
      <dsp:spPr>
        <a:xfrm>
          <a:off x="426530" y="3520676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059B9-E94E-4559-B592-2C1E9AD87C87}">
      <dsp:nvSpPr>
        <dsp:cNvPr id="0" name=""/>
        <dsp:cNvSpPr/>
      </dsp:nvSpPr>
      <dsp:spPr>
        <a:xfrm>
          <a:off x="631609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8E9D-07D1-4E73-AF0C-C6A0AA9877EB}">
      <dsp:nvSpPr>
        <dsp:cNvPr id="0" name=""/>
        <dsp:cNvSpPr/>
      </dsp:nvSpPr>
      <dsp:spPr>
        <a:xfrm>
          <a:off x="1612357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Parts identification made easy and precise.</a:t>
          </a:r>
        </a:p>
      </dsp:txBody>
      <dsp:txXfrm>
        <a:off x="1612357" y="3520676"/>
        <a:ext cx="2301898" cy="976563"/>
      </dsp:txXfrm>
    </dsp:sp>
    <dsp:sp modelId="{C8B0F9B6-6E37-49FE-9B95-803D7C9ED535}">
      <dsp:nvSpPr>
        <dsp:cNvPr id="0" name=""/>
        <dsp:cNvSpPr/>
      </dsp:nvSpPr>
      <dsp:spPr>
        <a:xfrm>
          <a:off x="4315344" y="3520676"/>
          <a:ext cx="976563" cy="9765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1F4F9-9CEC-42E9-A99E-C7A780F57537}">
      <dsp:nvSpPr>
        <dsp:cNvPr id="0" name=""/>
        <dsp:cNvSpPr/>
      </dsp:nvSpPr>
      <dsp:spPr>
        <a:xfrm>
          <a:off x="4520422" y="3725754"/>
          <a:ext cx="566406" cy="5664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A7A6-5CA3-4694-B0DA-381211D94456}">
      <dsp:nvSpPr>
        <dsp:cNvPr id="0" name=""/>
        <dsp:cNvSpPr/>
      </dsp:nvSpPr>
      <dsp:spPr>
        <a:xfrm>
          <a:off x="5501170" y="3520676"/>
          <a:ext cx="2301898" cy="9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Problems can be categorized </a:t>
          </a:r>
        </a:p>
      </dsp:txBody>
      <dsp:txXfrm>
        <a:off x="5501170" y="3520676"/>
        <a:ext cx="2301898" cy="976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E216-4952-4A11-B9DA-AFE4D7BFA251}">
      <dsp:nvSpPr>
        <dsp:cNvPr id="0" name=""/>
        <dsp:cNvSpPr/>
      </dsp:nvSpPr>
      <dsp:spPr>
        <a:xfrm>
          <a:off x="0" y="457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FFE80-39AF-42C5-AE79-DFFB939AE35A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8E8D0-369D-44A8-9C2F-5DB80718A099}">
      <dsp:nvSpPr>
        <dsp:cNvPr id="0" name=""/>
        <dsp:cNvSpPr/>
      </dsp:nvSpPr>
      <dsp:spPr>
        <a:xfrm>
          <a:off x="1124963" y="4572"/>
          <a:ext cx="2300287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" panose="020B0502040204020203" pitchFamily="34" charset="0"/>
              <a:cs typeface="Segoe UI" panose="020B0502040204020203" pitchFamily="34" charset="0"/>
            </a:rPr>
            <a:t>Create</a:t>
          </a:r>
        </a:p>
      </dsp:txBody>
      <dsp:txXfrm>
        <a:off x="1124963" y="4572"/>
        <a:ext cx="2300287" cy="973994"/>
      </dsp:txXfrm>
    </dsp:sp>
    <dsp:sp modelId="{F57B40A4-7FB1-4B9D-AD47-9E96EBF4C76D}">
      <dsp:nvSpPr>
        <dsp:cNvPr id="0" name=""/>
        <dsp:cNvSpPr/>
      </dsp:nvSpPr>
      <dsp:spPr>
        <a:xfrm>
          <a:off x="3425251" y="4572"/>
          <a:ext cx="1686498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Create a Job Card</a:t>
          </a:r>
        </a:p>
      </dsp:txBody>
      <dsp:txXfrm>
        <a:off x="3425251" y="4572"/>
        <a:ext cx="1686498" cy="973994"/>
      </dsp:txXfrm>
    </dsp:sp>
    <dsp:sp modelId="{A971D13E-F866-4897-863C-013E83D992B9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60660-087E-44E0-9FE8-1FCB01FB5AF2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F02D-0FFC-4570-ADD2-FD7A05554E1E}">
      <dsp:nvSpPr>
        <dsp:cNvPr id="0" name=""/>
        <dsp:cNvSpPr/>
      </dsp:nvSpPr>
      <dsp:spPr>
        <a:xfrm>
          <a:off x="1124963" y="1222065"/>
          <a:ext cx="2300287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" panose="020B0502040204020203" pitchFamily="34" charset="0"/>
              <a:cs typeface="Segoe UI" panose="020B0502040204020203" pitchFamily="34" charset="0"/>
            </a:rPr>
            <a:t>Open</a:t>
          </a:r>
        </a:p>
      </dsp:txBody>
      <dsp:txXfrm>
        <a:off x="1124963" y="1222065"/>
        <a:ext cx="2300287" cy="973994"/>
      </dsp:txXfrm>
    </dsp:sp>
    <dsp:sp modelId="{FF8CB4A7-CDAF-449C-BAD7-02F106771982}">
      <dsp:nvSpPr>
        <dsp:cNvPr id="0" name=""/>
        <dsp:cNvSpPr/>
      </dsp:nvSpPr>
      <dsp:spPr>
        <a:xfrm>
          <a:off x="3425251" y="1222065"/>
          <a:ext cx="1686498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Open VIR form</a:t>
          </a:r>
        </a:p>
      </dsp:txBody>
      <dsp:txXfrm>
        <a:off x="3425251" y="1222065"/>
        <a:ext cx="1686498" cy="973994"/>
      </dsp:txXfrm>
    </dsp:sp>
    <dsp:sp modelId="{81BCF20B-2489-4B92-8157-DEC4FE05A82C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2849F-649B-44A2-8540-62F4BA01B746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3608E-878C-4F59-8B8A-8C993DB8E5F4}">
      <dsp:nvSpPr>
        <dsp:cNvPr id="0" name=""/>
        <dsp:cNvSpPr/>
      </dsp:nvSpPr>
      <dsp:spPr>
        <a:xfrm>
          <a:off x="1124963" y="2439559"/>
          <a:ext cx="2300287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" panose="020B0502040204020203" pitchFamily="34" charset="0"/>
              <a:cs typeface="Segoe UI" panose="020B0502040204020203" pitchFamily="34" charset="0"/>
            </a:rPr>
            <a:t>Capture</a:t>
          </a:r>
        </a:p>
      </dsp:txBody>
      <dsp:txXfrm>
        <a:off x="1124963" y="2439559"/>
        <a:ext cx="2300287" cy="973994"/>
      </dsp:txXfrm>
    </dsp:sp>
    <dsp:sp modelId="{0655B0F0-6773-47DA-AD98-BC71266F8B4E}">
      <dsp:nvSpPr>
        <dsp:cNvPr id="0" name=""/>
        <dsp:cNvSpPr/>
      </dsp:nvSpPr>
      <dsp:spPr>
        <a:xfrm>
          <a:off x="3425251" y="2439559"/>
          <a:ext cx="1686498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Capture Photo/video and annotated pictures </a:t>
          </a:r>
        </a:p>
      </dsp:txBody>
      <dsp:txXfrm>
        <a:off x="3425251" y="2439559"/>
        <a:ext cx="1686498" cy="973994"/>
      </dsp:txXfrm>
    </dsp:sp>
    <dsp:sp modelId="{50A7FC1D-142A-4B5F-8F4B-784586DCD678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1A01B-6200-40F8-8DFB-961ED2193E3E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624F6-B47F-498E-BDEF-41E66982E14D}">
      <dsp:nvSpPr>
        <dsp:cNvPr id="0" name=""/>
        <dsp:cNvSpPr/>
      </dsp:nvSpPr>
      <dsp:spPr>
        <a:xfrm>
          <a:off x="1124963" y="3657052"/>
          <a:ext cx="2300287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" panose="020B0502040204020203" pitchFamily="34" charset="0"/>
              <a:cs typeface="Segoe UI" panose="020B0502040204020203" pitchFamily="34" charset="0"/>
            </a:rPr>
            <a:t>Generate</a:t>
          </a:r>
        </a:p>
      </dsp:txBody>
      <dsp:txXfrm>
        <a:off x="1124963" y="3657052"/>
        <a:ext cx="2300287" cy="973994"/>
      </dsp:txXfrm>
    </dsp:sp>
    <dsp:sp modelId="{BE65F1CE-AF59-45AE-AFC5-81E5304108D1}">
      <dsp:nvSpPr>
        <dsp:cNvPr id="0" name=""/>
        <dsp:cNvSpPr/>
      </dsp:nvSpPr>
      <dsp:spPr>
        <a:xfrm>
          <a:off x="3425251" y="3657052"/>
          <a:ext cx="1686498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Generate a Visual Inspection Report</a:t>
          </a:r>
        </a:p>
      </dsp:txBody>
      <dsp:txXfrm>
        <a:off x="3425251" y="3657052"/>
        <a:ext cx="1686498" cy="973994"/>
      </dsp:txXfrm>
    </dsp:sp>
    <dsp:sp modelId="{6E92488E-C336-444D-9FFB-1B0DA37F3749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31AF3-5A8D-4F3A-87DC-5F8910A7075F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BC6F6-37E3-494E-814B-1CDF77A04A75}">
      <dsp:nvSpPr>
        <dsp:cNvPr id="0" name=""/>
        <dsp:cNvSpPr/>
      </dsp:nvSpPr>
      <dsp:spPr>
        <a:xfrm>
          <a:off x="1124963" y="4874545"/>
          <a:ext cx="2300287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egoe UI" panose="020B0502040204020203" pitchFamily="34" charset="0"/>
              <a:cs typeface="Segoe UI" panose="020B0502040204020203" pitchFamily="34" charset="0"/>
            </a:rPr>
            <a:t>Send</a:t>
          </a:r>
        </a:p>
      </dsp:txBody>
      <dsp:txXfrm>
        <a:off x="1124963" y="4874545"/>
        <a:ext cx="2300287" cy="973994"/>
      </dsp:txXfrm>
    </dsp:sp>
    <dsp:sp modelId="{60435ED6-5BB4-4F3D-8FD6-7AE9F0AFF348}">
      <dsp:nvSpPr>
        <dsp:cNvPr id="0" name=""/>
        <dsp:cNvSpPr/>
      </dsp:nvSpPr>
      <dsp:spPr>
        <a:xfrm>
          <a:off x="3425251" y="4874545"/>
          <a:ext cx="1686498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Send it to supervisor/Email it to the customer</a:t>
          </a:r>
        </a:p>
      </dsp:txBody>
      <dsp:txXfrm>
        <a:off x="3425251" y="4874545"/>
        <a:ext cx="1686498" cy="97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E24C2-E409-4F0F-982B-C434E2828D14}">
      <dsp:nvSpPr>
        <dsp:cNvPr id="0" name=""/>
        <dsp:cNvSpPr/>
      </dsp:nvSpPr>
      <dsp:spPr>
        <a:xfrm>
          <a:off x="1830660" y="1135056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15369" y="1178671"/>
        <a:ext cx="21053" cy="4210"/>
      </dsp:txXfrm>
    </dsp:sp>
    <dsp:sp modelId="{2B90645F-0B09-4B55-8311-03D0799C60A8}">
      <dsp:nvSpPr>
        <dsp:cNvPr id="0" name=""/>
        <dsp:cNvSpPr/>
      </dsp:nvSpPr>
      <dsp:spPr>
        <a:xfrm>
          <a:off x="1709" y="631551"/>
          <a:ext cx="1830750" cy="1098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Receive Job from client/DO Receive</a:t>
          </a:r>
        </a:p>
      </dsp:txBody>
      <dsp:txXfrm>
        <a:off x="1709" y="631551"/>
        <a:ext cx="1830750" cy="1098450"/>
      </dsp:txXfrm>
    </dsp:sp>
    <dsp:sp modelId="{1D2F5D3A-56D8-4AF9-ABB6-D5BCF73EA3B2}">
      <dsp:nvSpPr>
        <dsp:cNvPr id="0" name=""/>
        <dsp:cNvSpPr/>
      </dsp:nvSpPr>
      <dsp:spPr>
        <a:xfrm>
          <a:off x="4082483" y="1135056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267193" y="1178671"/>
        <a:ext cx="21053" cy="4210"/>
      </dsp:txXfrm>
    </dsp:sp>
    <dsp:sp modelId="{F164B640-A7BB-47B5-B8CF-6BF506307D50}">
      <dsp:nvSpPr>
        <dsp:cNvPr id="0" name=""/>
        <dsp:cNvSpPr/>
      </dsp:nvSpPr>
      <dsp:spPr>
        <a:xfrm>
          <a:off x="2253532" y="631551"/>
          <a:ext cx="1830750" cy="1098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 err="1">
              <a:latin typeface="Segoe UI" panose="020B0502040204020203" pitchFamily="34" charset="0"/>
              <a:cs typeface="Segoe UI" panose="020B0502040204020203" pitchFamily="34" charset="0"/>
            </a:rPr>
            <a:t>Opena</a:t>
          </a: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 Job Card</a:t>
          </a:r>
        </a:p>
      </dsp:txBody>
      <dsp:txXfrm>
        <a:off x="2253532" y="631551"/>
        <a:ext cx="1830750" cy="1098450"/>
      </dsp:txXfrm>
    </dsp:sp>
    <dsp:sp modelId="{D2228FB2-2F92-48C0-9ED8-82133C7BF4C2}">
      <dsp:nvSpPr>
        <dsp:cNvPr id="0" name=""/>
        <dsp:cNvSpPr/>
      </dsp:nvSpPr>
      <dsp:spPr>
        <a:xfrm>
          <a:off x="6334307" y="1135056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519016" y="1178671"/>
        <a:ext cx="21053" cy="4210"/>
      </dsp:txXfrm>
    </dsp:sp>
    <dsp:sp modelId="{680FCA7A-CD63-448C-B270-322BCAF8208C}">
      <dsp:nvSpPr>
        <dsp:cNvPr id="0" name=""/>
        <dsp:cNvSpPr/>
      </dsp:nvSpPr>
      <dsp:spPr>
        <a:xfrm>
          <a:off x="4505356" y="631551"/>
          <a:ext cx="1830750" cy="1098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Assign Job Card</a:t>
          </a:r>
        </a:p>
      </dsp:txBody>
      <dsp:txXfrm>
        <a:off x="4505356" y="631551"/>
        <a:ext cx="1830750" cy="1098450"/>
      </dsp:txXfrm>
    </dsp:sp>
    <dsp:sp modelId="{8C6CA06A-DBD9-467F-B027-4848E181DC61}">
      <dsp:nvSpPr>
        <dsp:cNvPr id="0" name=""/>
        <dsp:cNvSpPr/>
      </dsp:nvSpPr>
      <dsp:spPr>
        <a:xfrm>
          <a:off x="917084" y="1728202"/>
          <a:ext cx="6755470" cy="390472"/>
        </a:xfrm>
        <a:custGeom>
          <a:avLst/>
          <a:gdLst/>
          <a:ahLst/>
          <a:cxnLst/>
          <a:rect l="0" t="0" r="0" b="0"/>
          <a:pathLst>
            <a:path>
              <a:moveTo>
                <a:pt x="6755470" y="0"/>
              </a:moveTo>
              <a:lnTo>
                <a:pt x="6755470" y="212336"/>
              </a:lnTo>
              <a:lnTo>
                <a:pt x="0" y="212336"/>
              </a:lnTo>
              <a:lnTo>
                <a:pt x="0" y="39047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25605" y="1921333"/>
        <a:ext cx="338429" cy="4210"/>
      </dsp:txXfrm>
    </dsp:sp>
    <dsp:sp modelId="{141CE9BF-A01F-40A6-B7E6-8DAC3E2E277A}">
      <dsp:nvSpPr>
        <dsp:cNvPr id="0" name=""/>
        <dsp:cNvSpPr/>
      </dsp:nvSpPr>
      <dsp:spPr>
        <a:xfrm>
          <a:off x="6757179" y="631551"/>
          <a:ext cx="1830750" cy="1098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Initial Inspection Report(Field Data Capture)</a:t>
          </a:r>
        </a:p>
      </dsp:txBody>
      <dsp:txXfrm>
        <a:off x="6757179" y="631551"/>
        <a:ext cx="1830750" cy="1098450"/>
      </dsp:txXfrm>
    </dsp:sp>
    <dsp:sp modelId="{8D43438B-08CF-488A-808E-83BDC46C3BE5}">
      <dsp:nvSpPr>
        <dsp:cNvPr id="0" name=""/>
        <dsp:cNvSpPr/>
      </dsp:nvSpPr>
      <dsp:spPr>
        <a:xfrm>
          <a:off x="1830660" y="2654580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15369" y="2698194"/>
        <a:ext cx="21053" cy="4210"/>
      </dsp:txXfrm>
    </dsp:sp>
    <dsp:sp modelId="{F1EC8CE5-08F7-418D-A22C-CE6843918E38}">
      <dsp:nvSpPr>
        <dsp:cNvPr id="0" name=""/>
        <dsp:cNvSpPr/>
      </dsp:nvSpPr>
      <dsp:spPr>
        <a:xfrm>
          <a:off x="1709" y="2151074"/>
          <a:ext cx="1830750" cy="1098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Prepare Initial Inspection Report</a:t>
          </a:r>
        </a:p>
      </dsp:txBody>
      <dsp:txXfrm>
        <a:off x="1709" y="2151074"/>
        <a:ext cx="1830750" cy="1098450"/>
      </dsp:txXfrm>
    </dsp:sp>
    <dsp:sp modelId="{DB27BE40-7E7F-4C7B-926D-AB068342EFA0}">
      <dsp:nvSpPr>
        <dsp:cNvPr id="0" name=""/>
        <dsp:cNvSpPr/>
      </dsp:nvSpPr>
      <dsp:spPr>
        <a:xfrm>
          <a:off x="4082483" y="2654580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267193" y="2698194"/>
        <a:ext cx="21053" cy="4210"/>
      </dsp:txXfrm>
    </dsp:sp>
    <dsp:sp modelId="{56BD3C3C-7AE7-4F73-AD0C-1D6094312C1D}">
      <dsp:nvSpPr>
        <dsp:cNvPr id="0" name=""/>
        <dsp:cNvSpPr/>
      </dsp:nvSpPr>
      <dsp:spPr>
        <a:xfrm>
          <a:off x="2253532" y="2151074"/>
          <a:ext cx="1830750" cy="1098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Prepare Service Request Form </a:t>
          </a:r>
        </a:p>
      </dsp:txBody>
      <dsp:txXfrm>
        <a:off x="2253532" y="2151074"/>
        <a:ext cx="1830750" cy="1098450"/>
      </dsp:txXfrm>
    </dsp:sp>
    <dsp:sp modelId="{A7A51E44-0318-4B65-AC95-6E0F38B64FD6}">
      <dsp:nvSpPr>
        <dsp:cNvPr id="0" name=""/>
        <dsp:cNvSpPr/>
      </dsp:nvSpPr>
      <dsp:spPr>
        <a:xfrm>
          <a:off x="6334307" y="2654580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519016" y="2698194"/>
        <a:ext cx="21053" cy="4210"/>
      </dsp:txXfrm>
    </dsp:sp>
    <dsp:sp modelId="{700C954E-C49C-4A59-9107-88009DC04952}">
      <dsp:nvSpPr>
        <dsp:cNvPr id="0" name=""/>
        <dsp:cNvSpPr/>
      </dsp:nvSpPr>
      <dsp:spPr>
        <a:xfrm>
          <a:off x="4505356" y="2151074"/>
          <a:ext cx="1830750" cy="1098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Quotation Preparation and Negotiation</a:t>
          </a:r>
        </a:p>
      </dsp:txBody>
      <dsp:txXfrm>
        <a:off x="4505356" y="2151074"/>
        <a:ext cx="1830750" cy="1098450"/>
      </dsp:txXfrm>
    </dsp:sp>
    <dsp:sp modelId="{EBC719D1-4BBF-4892-AF63-43B62F46E734}">
      <dsp:nvSpPr>
        <dsp:cNvPr id="0" name=""/>
        <dsp:cNvSpPr/>
      </dsp:nvSpPr>
      <dsp:spPr>
        <a:xfrm>
          <a:off x="917084" y="3247725"/>
          <a:ext cx="6755470" cy="390472"/>
        </a:xfrm>
        <a:custGeom>
          <a:avLst/>
          <a:gdLst/>
          <a:ahLst/>
          <a:cxnLst/>
          <a:rect l="0" t="0" r="0" b="0"/>
          <a:pathLst>
            <a:path>
              <a:moveTo>
                <a:pt x="6755470" y="0"/>
              </a:moveTo>
              <a:lnTo>
                <a:pt x="6755470" y="212336"/>
              </a:lnTo>
              <a:lnTo>
                <a:pt x="0" y="212336"/>
              </a:lnTo>
              <a:lnTo>
                <a:pt x="0" y="39047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25605" y="3440856"/>
        <a:ext cx="338429" cy="4210"/>
      </dsp:txXfrm>
    </dsp:sp>
    <dsp:sp modelId="{83A34A7A-9442-44B6-B332-74AF1BCCF6BE}">
      <dsp:nvSpPr>
        <dsp:cNvPr id="0" name=""/>
        <dsp:cNvSpPr/>
      </dsp:nvSpPr>
      <dsp:spPr>
        <a:xfrm>
          <a:off x="6757179" y="2151074"/>
          <a:ext cx="1830750" cy="1098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Quotation Acceptance</a:t>
          </a:r>
        </a:p>
      </dsp:txBody>
      <dsp:txXfrm>
        <a:off x="6757179" y="2151074"/>
        <a:ext cx="1830750" cy="1098450"/>
      </dsp:txXfrm>
    </dsp:sp>
    <dsp:sp modelId="{912DB391-ACB4-49F9-A7A3-96CA8F1CB937}">
      <dsp:nvSpPr>
        <dsp:cNvPr id="0" name=""/>
        <dsp:cNvSpPr/>
      </dsp:nvSpPr>
      <dsp:spPr>
        <a:xfrm>
          <a:off x="1830660" y="4174103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015369" y="4217717"/>
        <a:ext cx="21053" cy="4210"/>
      </dsp:txXfrm>
    </dsp:sp>
    <dsp:sp modelId="{26843CFA-7729-4B05-9022-51D7F82194AC}">
      <dsp:nvSpPr>
        <dsp:cNvPr id="0" name=""/>
        <dsp:cNvSpPr/>
      </dsp:nvSpPr>
      <dsp:spPr>
        <a:xfrm>
          <a:off x="1709" y="3670597"/>
          <a:ext cx="1830750" cy="1098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Job Execution</a:t>
          </a:r>
        </a:p>
      </dsp:txBody>
      <dsp:txXfrm>
        <a:off x="1709" y="3670597"/>
        <a:ext cx="1830750" cy="1098450"/>
      </dsp:txXfrm>
    </dsp:sp>
    <dsp:sp modelId="{8397109C-0CB5-4994-AD12-EF15D2AB5B32}">
      <dsp:nvSpPr>
        <dsp:cNvPr id="0" name=""/>
        <dsp:cNvSpPr/>
      </dsp:nvSpPr>
      <dsp:spPr>
        <a:xfrm>
          <a:off x="4082483" y="4174103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267193" y="4217717"/>
        <a:ext cx="21053" cy="4210"/>
      </dsp:txXfrm>
    </dsp:sp>
    <dsp:sp modelId="{0FBECBFA-23C6-4EFA-8A56-1FDDDDAC79D0}">
      <dsp:nvSpPr>
        <dsp:cNvPr id="0" name=""/>
        <dsp:cNvSpPr/>
      </dsp:nvSpPr>
      <dsp:spPr>
        <a:xfrm>
          <a:off x="2253532" y="3670597"/>
          <a:ext cx="1830750" cy="1098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Final Inspection Report</a:t>
          </a:r>
        </a:p>
      </dsp:txBody>
      <dsp:txXfrm>
        <a:off x="2253532" y="3670597"/>
        <a:ext cx="1830750" cy="1098450"/>
      </dsp:txXfrm>
    </dsp:sp>
    <dsp:sp modelId="{BF1C13EA-7A4B-4235-8C87-2406F15E1230}">
      <dsp:nvSpPr>
        <dsp:cNvPr id="0" name=""/>
        <dsp:cNvSpPr/>
      </dsp:nvSpPr>
      <dsp:spPr>
        <a:xfrm>
          <a:off x="6334307" y="4174103"/>
          <a:ext cx="390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7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519016" y="4217717"/>
        <a:ext cx="21053" cy="4210"/>
      </dsp:txXfrm>
    </dsp:sp>
    <dsp:sp modelId="{9B9E8ACC-8D69-49D5-AE16-B90493FDC08A}">
      <dsp:nvSpPr>
        <dsp:cNvPr id="0" name=""/>
        <dsp:cNvSpPr/>
      </dsp:nvSpPr>
      <dsp:spPr>
        <a:xfrm>
          <a:off x="4505356" y="3670597"/>
          <a:ext cx="1830750" cy="1098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Return DO to the Client</a:t>
          </a:r>
        </a:p>
      </dsp:txBody>
      <dsp:txXfrm>
        <a:off x="4505356" y="3670597"/>
        <a:ext cx="1830750" cy="1098450"/>
      </dsp:txXfrm>
    </dsp:sp>
    <dsp:sp modelId="{5C26FC46-CC8B-400E-8DCC-089265993BFB}">
      <dsp:nvSpPr>
        <dsp:cNvPr id="0" name=""/>
        <dsp:cNvSpPr/>
      </dsp:nvSpPr>
      <dsp:spPr>
        <a:xfrm>
          <a:off x="6757179" y="3670597"/>
          <a:ext cx="1830750" cy="1098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>
              <a:latin typeface="Segoe UI" panose="020B0502040204020203" pitchFamily="34" charset="0"/>
              <a:cs typeface="Segoe UI" panose="020B0502040204020203" pitchFamily="34" charset="0"/>
            </a:rPr>
            <a:t>Job Complete/Close Job Card</a:t>
          </a:r>
        </a:p>
      </dsp:txBody>
      <dsp:txXfrm>
        <a:off x="6757179" y="3670597"/>
        <a:ext cx="1830750" cy="109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56419-99A0-A341-92B8-8335AF803DBD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9945-F540-6D44-8EB6-D022D63C8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E3699-0895-7148-B40E-A62456AD640F}"/>
              </a:ext>
            </a:extLst>
          </p:cNvPr>
          <p:cNvSpPr txBox="1"/>
          <p:nvPr userDrawn="1"/>
        </p:nvSpPr>
        <p:spPr>
          <a:xfrm>
            <a:off x="7092280" y="692696"/>
            <a:ext cx="1656184" cy="16561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 flipV="1">
            <a:off x="285750" y="698315"/>
            <a:ext cx="8572501" cy="186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2145" tIns="32145" rIns="32145" bIns="32145"/>
          <a:lstStyle/>
          <a:p>
            <a:pPr>
              <a:defRPr>
                <a:solidFill>
                  <a:srgbClr val="838787"/>
                </a:solidFill>
              </a:defRPr>
            </a:pPr>
            <a:endParaRPr sz="1266"/>
          </a:p>
        </p:txBody>
      </p:sp>
      <p:sp>
        <p:nvSpPr>
          <p:cNvPr id="8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85750" y="321469"/>
            <a:ext cx="7858125" cy="321469"/>
          </a:xfrm>
          <a:prstGeom prst="rect">
            <a:avLst/>
          </a:prstGeom>
        </p:spPr>
        <p:txBody>
          <a:bodyPr/>
          <a:lstStyle>
            <a:lvl1pPr defTabSz="321457">
              <a:spcBef>
                <a:spcPts val="0"/>
              </a:spcBef>
              <a:defRPr sz="1687" spc="84">
                <a:solidFill>
                  <a:srgbClr val="838787"/>
                </a:solidFill>
              </a:defRPr>
            </a:lvl1pPr>
            <a:lvl2pPr marL="533135" indent="-220607" defTabSz="321457">
              <a:spcBef>
                <a:spcPts val="0"/>
              </a:spcBef>
              <a:buSzPct val="104999"/>
              <a:buChar char="‣"/>
              <a:defRPr sz="1687" spc="84">
                <a:solidFill>
                  <a:srgbClr val="838787"/>
                </a:solidFill>
              </a:defRPr>
            </a:lvl2pPr>
            <a:lvl3pPr marL="845663" indent="-220607" defTabSz="321457">
              <a:spcBef>
                <a:spcPts val="0"/>
              </a:spcBef>
              <a:buSzPct val="104999"/>
              <a:buChar char="‣"/>
              <a:defRPr sz="1687" spc="84">
                <a:solidFill>
                  <a:srgbClr val="838787"/>
                </a:solidFill>
              </a:defRPr>
            </a:lvl3pPr>
            <a:lvl4pPr marL="1158191" indent="-220607" defTabSz="321457">
              <a:spcBef>
                <a:spcPts val="0"/>
              </a:spcBef>
              <a:buSzPct val="104999"/>
              <a:buChar char="‣"/>
              <a:defRPr sz="1687" spc="84">
                <a:solidFill>
                  <a:srgbClr val="838787"/>
                </a:solidFill>
              </a:defRPr>
            </a:lvl4pPr>
            <a:lvl5pPr marL="1470719" indent="-220607" defTabSz="321457">
              <a:spcBef>
                <a:spcPts val="0"/>
              </a:spcBef>
              <a:buSzPct val="104999"/>
              <a:buChar char="‣"/>
              <a:defRPr sz="1687" spc="84">
                <a:solidFill>
                  <a:srgbClr val="83878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itle Text"/>
          <p:cNvSpPr>
            <a:spLocks noGrp="1"/>
          </p:cNvSpPr>
          <p:nvPr>
            <p:ph type="title"/>
          </p:nvPr>
        </p:nvSpPr>
        <p:spPr>
          <a:xfrm>
            <a:off x="285750" y="1080492"/>
            <a:ext cx="8572500" cy="508992"/>
          </a:xfrm>
          <a:prstGeom prst="rect">
            <a:avLst/>
          </a:prstGeom>
        </p:spPr>
        <p:txBody>
          <a:bodyPr/>
          <a:lstStyle>
            <a:lvl1pPr>
              <a:spcBef>
                <a:spcPts val="1969"/>
              </a:spcBef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>
            <a:spLocks noGrp="1"/>
          </p:cNvSpPr>
          <p:nvPr>
            <p:ph type="body" idx="13"/>
          </p:nvPr>
        </p:nvSpPr>
        <p:spPr>
          <a:xfrm>
            <a:off x="285750" y="1928812"/>
            <a:ext cx="8572500" cy="4295180"/>
          </a:xfrm>
          <a:prstGeom prst="rect">
            <a:avLst/>
          </a:prstGeom>
        </p:spPr>
        <p:txBody>
          <a:bodyPr anchor="t"/>
          <a:lstStyle>
            <a:lvl1pPr marL="312528" indent="-312528">
              <a:lnSpc>
                <a:spcPct val="100000"/>
              </a:lnSpc>
              <a:spcBef>
                <a:spcPts val="1969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xfrm>
            <a:off x="8568719" y="303609"/>
            <a:ext cx="286100" cy="3214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578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4D7DA-9E7F-4876-B9AB-DA8B6143C136}" type="datetimeFigureOut">
              <a:rPr lang="en-US" smtClean="0"/>
              <a:pPr/>
              <a:t>12/14/2020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32BFAB-1090-4A35-A144-DF2ABA6D5A1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ESH\Desktop\Cognitive\HighMessaging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3" name="Picture 2" descr="C:\Users\RAMESH\Desktop\Cognitive\Highmessaging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6523" y="3714752"/>
            <a:ext cx="1678881" cy="16430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D82BE9-7C04-4FFB-91E7-52597CAB041D}"/>
              </a:ext>
            </a:extLst>
          </p:cNvPr>
          <p:cNvSpPr/>
          <p:nvPr/>
        </p:nvSpPr>
        <p:spPr>
          <a:xfrm>
            <a:off x="30682" y="1867408"/>
            <a:ext cx="90730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Service &amp; Maintenance</a:t>
            </a:r>
          </a:p>
          <a:p>
            <a:pPr algn="ctr"/>
            <a:endParaRPr lang="en-IN" sz="32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EA730-E7A1-7E4F-AB09-565FB1E5172F}"/>
              </a:ext>
            </a:extLst>
          </p:cNvPr>
          <p:cNvSpPr/>
          <p:nvPr/>
        </p:nvSpPr>
        <p:spPr>
          <a:xfrm>
            <a:off x="43934" y="-1832824"/>
            <a:ext cx="9144000" cy="184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07558E-8A52-471F-84E7-1BC47CAA5202}"/>
              </a:ext>
            </a:extLst>
          </p:cNvPr>
          <p:cNvGrpSpPr/>
          <p:nvPr/>
        </p:nvGrpSpPr>
        <p:grpSpPr>
          <a:xfrm flipH="1">
            <a:off x="6156176" y="3010998"/>
            <a:ext cx="2873026" cy="3766419"/>
            <a:chOff x="3175" y="1588"/>
            <a:chExt cx="4360863" cy="4755557"/>
          </a:xfrm>
          <a:solidFill>
            <a:schemeClr val="accent6">
              <a:alpha val="10000"/>
            </a:schemeClr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C3EF56B-DC77-46EF-84F3-34B715E6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509BCB7E-BB07-4423-9F77-51D178816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B0FDB090-35E3-4513-848B-40A7D4090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B16071-0270-4645-9B8F-8CEC3D0B6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E56938D-FE06-46EC-A934-83E73253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8B84B07-9C41-4444-8A7B-5E8CBE3B9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60A63B-797B-473A-AA56-7294F975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3103C06-4E42-4A73-B880-8A0BA7E9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4BDAF353-449F-4188-9B8A-45C28D90F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396E673-0F4F-42C9-8EE9-D6C9AF66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1D40665-8FFE-4F0C-80F2-B5D9AC0C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1A13E14-8415-49CE-867C-E3D31BA16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3009F34-16E0-4F42-B05C-A7DF54C0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A56BC3F-88D2-4CD3-9AB4-0714F55B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0B2FBB6A-50BE-4407-B40B-4A25BA211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D6F35542-4263-4FFE-A76A-8998FBE8F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5FBC732D-290E-4817-9327-A8CFD5D4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8F5ACA5-CC15-48FF-B12F-552C1C23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8665C58-2EE0-4D8D-940A-AFCAF011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C1EEF50D-A7E2-435B-8331-CD57A0938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FF64F10-EE9A-4411-9274-9815AC81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09A2A246-EE6F-478C-A565-43197A5AF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F165B978-B992-4D1D-901A-5F6BF412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114BE8-1E85-4A04-8457-7DEAEDD7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816257F-1858-408D-A605-0B3386E9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8D07E7BB-730F-4669-A616-F817811EB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2242D72-B9D3-4E8D-B58D-49C5CBD6E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6849C3D-9D05-40F9-9663-4A859B25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5B5A5774-4B10-4654-9808-8349B42AB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51284789-7F78-41F1-B7EE-515169C6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3F5057F0-C3BF-4F1A-96FF-BBFEB8461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D405590-BB8B-422C-A91A-1CB67227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2603AF5-C396-475D-8650-D7E1BC913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EE987669-C081-4565-8D56-355E49DA0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4CB99110-BE04-4187-AB77-0B10A8A32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8A91CD4-A52C-4A30-8F9F-1BAA1019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34C2FCF9-CF5F-4121-884F-C4E38D5F5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2A9A1852-10D7-479D-AA59-E2687805D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CC28018-C4DF-4093-AD74-2F3E9DD11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FD7E8CA6-EB4D-4D65-B84B-26054CAB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C6454029-3C04-4FD2-9919-33B11FD4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612337B2-A595-4B60-9ADD-61D8D89E1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927880F3-2AFA-4839-B5D2-7EF83E5A7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CEF599BB-F4E2-4096-B975-B709320F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4F284645-72DD-45FD-B078-73307D388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4C32516-4BC5-48E6-B18C-B259E55D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34DB0852-6C6C-4923-B031-CA85EDB30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187A2BC9-ABA7-4517-B23E-843ACDBB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96BDF2A1-6863-4D5D-8530-588E297FC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87C5AD9E-82CE-4024-9C5D-876413A7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DF22477B-E6CD-487D-B84F-1DDC03F2F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72E3A37-475A-4AC3-9993-07D565637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14E12041-F10B-47CB-930B-D1F941D5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7D0294A7-F1FA-4DFC-9EB4-6D25B90C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A44F3D17-2B02-473D-93CF-E1E29B766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17D16187-ABC9-4DBB-A620-FA34EF96C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018B5AB3-F7CC-409D-8D4F-B746B94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A3992C1-3B5D-4544-9EBF-6CF6333D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428733F8-DC66-420E-A387-FB0DF035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2CA3C2D-8D79-41B8-8FCF-0A8D30D8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A4E46F6C-2E67-4576-8373-03E9E210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B07E8AFD-3493-48ED-B893-C03F3780F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3C4555FE-FDA7-422E-8428-4B7728F8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4C6F6F0-65B1-4E05-A592-1E9348C7E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0E3EC96B-45FF-4B09-9983-9D0E2794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208F0F22-EF3E-4A5B-AFFC-39AE019E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3002C72-19A7-450F-96E6-2DB1D22BB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71372AE4-50AE-4B9A-91AC-095F2B9D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EB3978B8-52F3-40DA-AC4F-A77F83BE4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73638820-C5BE-49CD-83F9-B7812F92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FDF621E3-B565-4122-82A4-5A451A72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81D3E52D-8975-4367-8914-A810365D1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5FE5856D-4DE8-43B3-8221-2322AB8B4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AF1A4A99-B121-411A-88C0-70B2183D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8C00D4F1-08B1-4826-9023-B1D4F723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B1990FE4-26D0-49CE-A3B8-236F481B9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34298B3C-5615-4BD8-88D6-F8B39503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6CF6769-0FF7-452E-9844-F13495A1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847E08D3-7C74-4170-A072-15A3FCA2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E4EFFBCD-8C75-40A2-A71C-36B61C426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99CA6BC6-BE70-45CB-95DA-08D231564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0D614126-E986-4ADB-A9C6-D2367D41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3F161F85-0306-4D76-AA2F-2361CA01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60C12324-29FC-4772-B1D3-2972C5767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26886D05-1F12-4108-A07A-5E0C6F50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C631BBAD-9C89-49F7-BA2C-152EE1EC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2A00EC3E-93DD-4B11-A884-6741A9F83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86B3C40E-8008-46B9-82C4-A4AA734A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1CDFC003-6337-4FB5-99A7-6D0D2759E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7C1EE2A2-FD6C-4538-A9C7-5D26CC37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D34D373B-F44D-4146-81D3-A7DC3A0F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7F3D92C8-45B5-467D-9B92-FDA203521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6E4734B4-799D-420F-BB98-669A7E62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AE7B5672-0FBA-4640-90C8-B9ED94AE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FE53BA1C-BEFF-4296-88B7-DAE74F91B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0D321EB9-49C0-401C-9EDD-F7D309F4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4DEE4D64-75F3-44EE-A330-48AB70B2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DCB3E129-E9F9-480B-ACA3-93CECFDC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4CECDF0E-55E8-449A-80CF-A080E4E0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E4ED1311-6FE3-4F58-AC51-7D9038E29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839" y="966788"/>
              <a:ext cx="50800" cy="879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id="{EE48B298-6A6A-4823-963D-1610A7D12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66F5E3EC-F7F7-4423-8194-916D745FE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9">
              <a:extLst>
                <a:ext uri="{FF2B5EF4-FFF2-40B4-BE49-F238E27FC236}">
                  <a16:creationId xmlns:a16="http://schemas.microsoft.com/office/drawing/2014/main" id="{A9925B24-6486-4770-87B1-0CECEF488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3939C8F2-B2A2-415E-BFE7-E658FA1E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F583BE8E-73F7-4846-A9FE-E68ED97E9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864E979E-1D0C-4C60-B3F3-AFF5E151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DBD15859-7AF9-4F52-82A9-A286EAB17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4">
              <a:extLst>
                <a:ext uri="{FF2B5EF4-FFF2-40B4-BE49-F238E27FC236}">
                  <a16:creationId xmlns:a16="http://schemas.microsoft.com/office/drawing/2014/main" id="{ECFF787A-F5A4-4B3F-AF8E-AD912248C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ADC3A958-F43A-44FC-8014-37AD4616B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35335B3F-B4E1-4452-82BD-B8465B4F2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7">
              <a:extLst>
                <a:ext uri="{FF2B5EF4-FFF2-40B4-BE49-F238E27FC236}">
                  <a16:creationId xmlns:a16="http://schemas.microsoft.com/office/drawing/2014/main" id="{40EA7A13-1BCF-4AD7-91AD-C1FCA2F6D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F208F811-FF1F-4BAD-9429-6CAAAA3F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D4B9223A-C5BD-49EE-B2AE-DE0AC89C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20">
              <a:extLst>
                <a:ext uri="{FF2B5EF4-FFF2-40B4-BE49-F238E27FC236}">
                  <a16:creationId xmlns:a16="http://schemas.microsoft.com/office/drawing/2014/main" id="{0EAE475F-A866-4A42-94EE-F54C56ED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28E9243D-2C52-4693-9F2E-1D0037757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BCC90D8E-31DD-4AEA-9DC7-07BDA888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4">
              <a:extLst>
                <a:ext uri="{FF2B5EF4-FFF2-40B4-BE49-F238E27FC236}">
                  <a16:creationId xmlns:a16="http://schemas.microsoft.com/office/drawing/2014/main" id="{8CFF60D3-6D50-475A-9D4C-9C3E7E53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0FFE248E-4EA4-4988-B1EE-17D719DAD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32643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aphic 27">
            <a:extLst>
              <a:ext uri="{FF2B5EF4-FFF2-40B4-BE49-F238E27FC236}">
                <a16:creationId xmlns:a16="http://schemas.microsoft.com/office/drawing/2014/main" id="{3F2554BC-5024-4337-8632-576B405AA1E4}"/>
              </a:ext>
            </a:extLst>
          </p:cNvPr>
          <p:cNvGrpSpPr/>
          <p:nvPr/>
        </p:nvGrpSpPr>
        <p:grpSpPr>
          <a:xfrm>
            <a:off x="4821962" y="6145209"/>
            <a:ext cx="1339162" cy="720216"/>
            <a:chOff x="1074122" y="1"/>
            <a:chExt cx="10037921" cy="6851662"/>
          </a:xfrm>
          <a:solidFill>
            <a:schemeClr val="accent3">
              <a:alpha val="10000"/>
            </a:schemeClr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9669D96-AE68-4CE4-8FE5-EF725C9D7E39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C4DB79B-24A2-4860-A37D-050DE59AFCA0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C524210-FBEB-413D-911A-A5A6B7A2A972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E6FCB97-F796-49CB-AE46-1F876F75E38A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1A4CF14-D971-4E03-9C2D-D316469305C3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1EF0385-36FA-4E7C-8A6A-86E4538A3DF3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B0C20CC-8CF0-4BC4-99BD-249D0CB099C6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DCF09BB-92ED-48AA-AE20-74B799E5694A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D3DB8A5-5E8D-498B-B56F-1E17C46BC372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E0A805D-9E43-4341-BB7E-8EBF244632B7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69104F4-B157-4058-9F35-99D3B127BAB9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14966E-0758-4E44-BDD9-38990E5660D4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CB9D275-26D5-48F0-B455-6242C662ADE3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033AD5C-F290-417C-92D6-0EFBBFFFD9EA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4C67366-A9F7-43F0-B600-04FE6B0FF56F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9136AD6-615D-438A-A695-395D6301CE27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E9F4240-53EB-4C1D-B266-7D931E6AAFB2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7242B89-FD0F-4841-8532-7AA52CE65F97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4C2C577-B215-4DF0-BD9A-A8CC08FB96A6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4326A1F-6211-4EF1-A786-61A05449AFDC}"/>
              </a:ext>
            </a:extLst>
          </p:cNvPr>
          <p:cNvGrpSpPr/>
          <p:nvPr/>
        </p:nvGrpSpPr>
        <p:grpSpPr>
          <a:xfrm>
            <a:off x="130076" y="4486734"/>
            <a:ext cx="1680725" cy="2225012"/>
            <a:chOff x="3175" y="1588"/>
            <a:chExt cx="4686300" cy="4637087"/>
          </a:xfrm>
          <a:solidFill>
            <a:schemeClr val="accent6">
              <a:lumMod val="50000"/>
              <a:alpha val="15000"/>
            </a:schemeClr>
          </a:solidFill>
        </p:grpSpPr>
        <p:sp>
          <p:nvSpPr>
            <p:cNvPr id="146" name="Rectangle 5">
              <a:extLst>
                <a:ext uri="{FF2B5EF4-FFF2-40B4-BE49-F238E27FC236}">
                  <a16:creationId xmlns:a16="http://schemas.microsoft.com/office/drawing/2014/main" id="{D73F7129-3016-4CBB-B6D3-EE8F5FE2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6">
              <a:extLst>
                <a:ext uri="{FF2B5EF4-FFF2-40B4-BE49-F238E27FC236}">
                  <a16:creationId xmlns:a16="http://schemas.microsoft.com/office/drawing/2014/main" id="{880F64E8-76B8-463B-9CFD-B439FEDAD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7">
              <a:extLst>
                <a:ext uri="{FF2B5EF4-FFF2-40B4-BE49-F238E27FC236}">
                  <a16:creationId xmlns:a16="http://schemas.microsoft.com/office/drawing/2014/main" id="{4C42DE91-67BA-4681-BD88-F760D5168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C1326A34-49D2-4D08-83CE-29D21CFE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C9D0C4C2-FA2E-43B3-A05B-CAF1C7D4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Rectangle 10">
              <a:extLst>
                <a:ext uri="{FF2B5EF4-FFF2-40B4-BE49-F238E27FC236}">
                  <a16:creationId xmlns:a16="http://schemas.microsoft.com/office/drawing/2014/main" id="{8048DFFC-4806-4955-BA0A-523B5D51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6C32BCF4-FD13-4B6A-B104-CE9E5F1C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13554D4F-1F21-44F9-A43A-5CE4B6307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Rectangle 13">
              <a:extLst>
                <a:ext uri="{FF2B5EF4-FFF2-40B4-BE49-F238E27FC236}">
                  <a16:creationId xmlns:a16="http://schemas.microsoft.com/office/drawing/2014/main" id="{67E80720-0880-4BE1-B296-21D2983B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59E447E1-A29C-47C9-91AA-098A1873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AEAE261B-EBCD-47E7-A47B-50758798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E9E4BB2F-A51F-4BC6-A78C-E2563ADD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44E1DFDE-442C-4C0F-B0E7-27D1E92AF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1CC6968A-ECAF-4EC9-AFF6-E302C363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Rectangle 19">
              <a:extLst>
                <a:ext uri="{FF2B5EF4-FFF2-40B4-BE49-F238E27FC236}">
                  <a16:creationId xmlns:a16="http://schemas.microsoft.com/office/drawing/2014/main" id="{7082E1B8-BB35-446B-ADFE-8731F29F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23BBA2ED-F4CC-4CA2-83ED-BAC0369B3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Rectangle 21">
              <a:extLst>
                <a:ext uri="{FF2B5EF4-FFF2-40B4-BE49-F238E27FC236}">
                  <a16:creationId xmlns:a16="http://schemas.microsoft.com/office/drawing/2014/main" id="{81603C1C-79A6-456A-9635-45311CC1D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A722D1A4-C6BC-4599-8CDA-D18AFBD77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AE65882A-0BFF-4A9D-AB5C-9ED5E6B3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Rectangle 24">
              <a:extLst>
                <a:ext uri="{FF2B5EF4-FFF2-40B4-BE49-F238E27FC236}">
                  <a16:creationId xmlns:a16="http://schemas.microsoft.com/office/drawing/2014/main" id="{B6BB056E-1197-483E-8A78-396571F0C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id="{C4A8A2A6-2566-4EEA-8656-C362A29E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26">
              <a:extLst>
                <a:ext uri="{FF2B5EF4-FFF2-40B4-BE49-F238E27FC236}">
                  <a16:creationId xmlns:a16="http://schemas.microsoft.com/office/drawing/2014/main" id="{E43AA033-8F04-4B82-8C55-286C1D924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Rectangle 27">
              <a:extLst>
                <a:ext uri="{FF2B5EF4-FFF2-40B4-BE49-F238E27FC236}">
                  <a16:creationId xmlns:a16="http://schemas.microsoft.com/office/drawing/2014/main" id="{18D4F8D4-7627-40F4-A41A-15A26F82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2647FB3F-6C38-49BD-A471-8E2F0AC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06547962-6C71-4969-B7CF-696FF606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Rectangle 30">
              <a:extLst>
                <a:ext uri="{FF2B5EF4-FFF2-40B4-BE49-F238E27FC236}">
                  <a16:creationId xmlns:a16="http://schemas.microsoft.com/office/drawing/2014/main" id="{F1CD14CD-9965-4DA9-9454-86597B6D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7F06E4F8-1A70-43BA-8A99-3450DBA8F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7C578BE4-AE23-4929-A774-BFFEF598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Rectangle 33">
              <a:extLst>
                <a:ext uri="{FF2B5EF4-FFF2-40B4-BE49-F238E27FC236}">
                  <a16:creationId xmlns:a16="http://schemas.microsoft.com/office/drawing/2014/main" id="{A3FBCDDF-8875-4A19-A2C3-6EBF7271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Rectangle 34">
              <a:extLst>
                <a:ext uri="{FF2B5EF4-FFF2-40B4-BE49-F238E27FC236}">
                  <a16:creationId xmlns:a16="http://schemas.microsoft.com/office/drawing/2014/main" id="{820AF407-C214-4527-82A4-2256047D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Rectangle 35">
              <a:extLst>
                <a:ext uri="{FF2B5EF4-FFF2-40B4-BE49-F238E27FC236}">
                  <a16:creationId xmlns:a16="http://schemas.microsoft.com/office/drawing/2014/main" id="{46C7B2EF-5665-4568-87CA-C44405A4A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F62A5EC5-50FA-4879-805B-83C8B8268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A6C8D65B-9445-4EEB-8CFA-0C347613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Rectangle 38">
              <a:extLst>
                <a:ext uri="{FF2B5EF4-FFF2-40B4-BE49-F238E27FC236}">
                  <a16:creationId xmlns:a16="http://schemas.microsoft.com/office/drawing/2014/main" id="{4685F320-5206-4823-8B05-70D7B6F4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DF2AA895-A5E0-46E1-A40F-A49FA2637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7E8A5EBF-2C72-4E80-A586-51CCB5A3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41">
              <a:extLst>
                <a:ext uri="{FF2B5EF4-FFF2-40B4-BE49-F238E27FC236}">
                  <a16:creationId xmlns:a16="http://schemas.microsoft.com/office/drawing/2014/main" id="{14DC52B5-5ECA-4A07-B64B-96ED65C26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64389858-A174-4466-994F-8D5F4FBC7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43">
              <a:extLst>
                <a:ext uri="{FF2B5EF4-FFF2-40B4-BE49-F238E27FC236}">
                  <a16:creationId xmlns:a16="http://schemas.microsoft.com/office/drawing/2014/main" id="{0FB5C224-AA19-4E57-B960-0AA9B9B45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Rectangle 44">
              <a:extLst>
                <a:ext uri="{FF2B5EF4-FFF2-40B4-BE49-F238E27FC236}">
                  <a16:creationId xmlns:a16="http://schemas.microsoft.com/office/drawing/2014/main" id="{58951434-241A-4204-9CAE-67BD0FAA5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CD4EFA82-31F7-4489-B78D-FC7F38032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B27DC532-0F6F-46F1-B01A-BB843832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Rectangle 47">
              <a:extLst>
                <a:ext uri="{FF2B5EF4-FFF2-40B4-BE49-F238E27FC236}">
                  <a16:creationId xmlns:a16="http://schemas.microsoft.com/office/drawing/2014/main" id="{2D423658-F290-4113-A49C-02A767BD8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Rectangle 48">
              <a:extLst>
                <a:ext uri="{FF2B5EF4-FFF2-40B4-BE49-F238E27FC236}">
                  <a16:creationId xmlns:a16="http://schemas.microsoft.com/office/drawing/2014/main" id="{8EF4AC55-384E-49E2-90A7-94C636286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2B98F567-BF30-4D56-8AB0-CA202CB88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50">
              <a:extLst>
                <a:ext uri="{FF2B5EF4-FFF2-40B4-BE49-F238E27FC236}">
                  <a16:creationId xmlns:a16="http://schemas.microsoft.com/office/drawing/2014/main" id="{C1ABC675-0EB9-4855-A102-F8AAECFCF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51">
              <a:extLst>
                <a:ext uri="{FF2B5EF4-FFF2-40B4-BE49-F238E27FC236}">
                  <a16:creationId xmlns:a16="http://schemas.microsoft.com/office/drawing/2014/main" id="{4B8E3936-66BE-4ACF-8ACB-C526BE655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52">
              <a:extLst>
                <a:ext uri="{FF2B5EF4-FFF2-40B4-BE49-F238E27FC236}">
                  <a16:creationId xmlns:a16="http://schemas.microsoft.com/office/drawing/2014/main" id="{BFE7E6C0-4025-407C-9F33-F99794F3F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53">
              <a:extLst>
                <a:ext uri="{FF2B5EF4-FFF2-40B4-BE49-F238E27FC236}">
                  <a16:creationId xmlns:a16="http://schemas.microsoft.com/office/drawing/2014/main" id="{FA5F8C59-721A-4A1E-BAE2-A23174355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54">
              <a:extLst>
                <a:ext uri="{FF2B5EF4-FFF2-40B4-BE49-F238E27FC236}">
                  <a16:creationId xmlns:a16="http://schemas.microsoft.com/office/drawing/2014/main" id="{DF03AB98-4A3B-40B6-BB46-0D42A729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Rectangle 55">
              <a:extLst>
                <a:ext uri="{FF2B5EF4-FFF2-40B4-BE49-F238E27FC236}">
                  <a16:creationId xmlns:a16="http://schemas.microsoft.com/office/drawing/2014/main" id="{7B25593A-878D-4746-9CFD-E857E39E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56">
              <a:extLst>
                <a:ext uri="{FF2B5EF4-FFF2-40B4-BE49-F238E27FC236}">
                  <a16:creationId xmlns:a16="http://schemas.microsoft.com/office/drawing/2014/main" id="{004D6A69-2D30-4CB9-9C3E-C244CF69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57">
              <a:extLst>
                <a:ext uri="{FF2B5EF4-FFF2-40B4-BE49-F238E27FC236}">
                  <a16:creationId xmlns:a16="http://schemas.microsoft.com/office/drawing/2014/main" id="{E8C64695-42A3-4DEE-B792-EA4EB725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Rectangle 58">
              <a:extLst>
                <a:ext uri="{FF2B5EF4-FFF2-40B4-BE49-F238E27FC236}">
                  <a16:creationId xmlns:a16="http://schemas.microsoft.com/office/drawing/2014/main" id="{A5067E83-6756-4D00-A749-68B3C109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Rectangle 59">
              <a:extLst>
                <a:ext uri="{FF2B5EF4-FFF2-40B4-BE49-F238E27FC236}">
                  <a16:creationId xmlns:a16="http://schemas.microsoft.com/office/drawing/2014/main" id="{413E0DA8-51FE-46CC-A864-296876DF3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Rectangle 60">
              <a:extLst>
                <a:ext uri="{FF2B5EF4-FFF2-40B4-BE49-F238E27FC236}">
                  <a16:creationId xmlns:a16="http://schemas.microsoft.com/office/drawing/2014/main" id="{B4EB1DBE-F431-49A5-ADBF-F5C126920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B01FEBF6-BE1C-47BC-9404-3BE303FF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62">
              <a:extLst>
                <a:ext uri="{FF2B5EF4-FFF2-40B4-BE49-F238E27FC236}">
                  <a16:creationId xmlns:a16="http://schemas.microsoft.com/office/drawing/2014/main" id="{BB1797CB-0D33-40A4-AFCB-991D8D85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Rectangle 63">
              <a:extLst>
                <a:ext uri="{FF2B5EF4-FFF2-40B4-BE49-F238E27FC236}">
                  <a16:creationId xmlns:a16="http://schemas.microsoft.com/office/drawing/2014/main" id="{40AE6645-5BCC-4936-A6D6-502FC64A1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64">
              <a:extLst>
                <a:ext uri="{FF2B5EF4-FFF2-40B4-BE49-F238E27FC236}">
                  <a16:creationId xmlns:a16="http://schemas.microsoft.com/office/drawing/2014/main" id="{5E8B0B7E-8DB1-4391-971C-FAF4CD76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65">
              <a:extLst>
                <a:ext uri="{FF2B5EF4-FFF2-40B4-BE49-F238E27FC236}">
                  <a16:creationId xmlns:a16="http://schemas.microsoft.com/office/drawing/2014/main" id="{5A5903F8-F2AB-4E90-88CD-5F7DA4263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Rectangle 66">
              <a:extLst>
                <a:ext uri="{FF2B5EF4-FFF2-40B4-BE49-F238E27FC236}">
                  <a16:creationId xmlns:a16="http://schemas.microsoft.com/office/drawing/2014/main" id="{0077C1C9-35F9-483E-9B47-E96B8C3B8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67">
              <a:extLst>
                <a:ext uri="{FF2B5EF4-FFF2-40B4-BE49-F238E27FC236}">
                  <a16:creationId xmlns:a16="http://schemas.microsoft.com/office/drawing/2014/main" id="{40D50DFE-EBB7-4C05-A7EE-5E7ACA82E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68">
              <a:extLst>
                <a:ext uri="{FF2B5EF4-FFF2-40B4-BE49-F238E27FC236}">
                  <a16:creationId xmlns:a16="http://schemas.microsoft.com/office/drawing/2014/main" id="{3B396CB4-C629-4D70-BBDE-014CC3A9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Rectangle 69">
              <a:extLst>
                <a:ext uri="{FF2B5EF4-FFF2-40B4-BE49-F238E27FC236}">
                  <a16:creationId xmlns:a16="http://schemas.microsoft.com/office/drawing/2014/main" id="{450BA44D-23C8-4173-ABCB-D3A09393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70">
              <a:extLst>
                <a:ext uri="{FF2B5EF4-FFF2-40B4-BE49-F238E27FC236}">
                  <a16:creationId xmlns:a16="http://schemas.microsoft.com/office/drawing/2014/main" id="{241B93DF-141E-4170-877B-998458A1A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71">
              <a:extLst>
                <a:ext uri="{FF2B5EF4-FFF2-40B4-BE49-F238E27FC236}">
                  <a16:creationId xmlns:a16="http://schemas.microsoft.com/office/drawing/2014/main" id="{245545CA-EDCC-4316-8DCA-1C5DA9867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Rectangle 72">
              <a:extLst>
                <a:ext uri="{FF2B5EF4-FFF2-40B4-BE49-F238E27FC236}">
                  <a16:creationId xmlns:a16="http://schemas.microsoft.com/office/drawing/2014/main" id="{37A44263-F190-4D75-AD24-D46FACF5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Rectangle 73">
              <a:extLst>
                <a:ext uri="{FF2B5EF4-FFF2-40B4-BE49-F238E27FC236}">
                  <a16:creationId xmlns:a16="http://schemas.microsoft.com/office/drawing/2014/main" id="{023072F4-15AE-4ECA-8BD4-65186AEB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Rectangle 74">
              <a:extLst>
                <a:ext uri="{FF2B5EF4-FFF2-40B4-BE49-F238E27FC236}">
                  <a16:creationId xmlns:a16="http://schemas.microsoft.com/office/drawing/2014/main" id="{CCE36439-440E-44F7-B8AD-E5A9B16D0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75">
              <a:extLst>
                <a:ext uri="{FF2B5EF4-FFF2-40B4-BE49-F238E27FC236}">
                  <a16:creationId xmlns:a16="http://schemas.microsoft.com/office/drawing/2014/main" id="{4DE8FB1B-A0EB-4CD2-8953-A3510CFAA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76">
              <a:extLst>
                <a:ext uri="{FF2B5EF4-FFF2-40B4-BE49-F238E27FC236}">
                  <a16:creationId xmlns:a16="http://schemas.microsoft.com/office/drawing/2014/main" id="{9C12926B-571E-4EF6-B002-6D050C202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Rectangle 77">
              <a:extLst>
                <a:ext uri="{FF2B5EF4-FFF2-40B4-BE49-F238E27FC236}">
                  <a16:creationId xmlns:a16="http://schemas.microsoft.com/office/drawing/2014/main" id="{777E986C-2A6B-4336-9EAB-13138CB0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78">
              <a:extLst>
                <a:ext uri="{FF2B5EF4-FFF2-40B4-BE49-F238E27FC236}">
                  <a16:creationId xmlns:a16="http://schemas.microsoft.com/office/drawing/2014/main" id="{1473953F-E811-4244-8C5A-020EB8E2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79">
              <a:extLst>
                <a:ext uri="{FF2B5EF4-FFF2-40B4-BE49-F238E27FC236}">
                  <a16:creationId xmlns:a16="http://schemas.microsoft.com/office/drawing/2014/main" id="{5E10F3EA-7854-4167-ABC4-135A87672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Rectangle 80">
              <a:extLst>
                <a:ext uri="{FF2B5EF4-FFF2-40B4-BE49-F238E27FC236}">
                  <a16:creationId xmlns:a16="http://schemas.microsoft.com/office/drawing/2014/main" id="{1427C608-1846-4213-B370-C111DBCB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81">
              <a:extLst>
                <a:ext uri="{FF2B5EF4-FFF2-40B4-BE49-F238E27FC236}">
                  <a16:creationId xmlns:a16="http://schemas.microsoft.com/office/drawing/2014/main" id="{9166D377-DF4A-4D9F-84D3-B550DE27E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82">
              <a:extLst>
                <a:ext uri="{FF2B5EF4-FFF2-40B4-BE49-F238E27FC236}">
                  <a16:creationId xmlns:a16="http://schemas.microsoft.com/office/drawing/2014/main" id="{80DFB6CA-BE25-46B3-A3E9-A0D23B06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Rectangle 83">
              <a:extLst>
                <a:ext uri="{FF2B5EF4-FFF2-40B4-BE49-F238E27FC236}">
                  <a16:creationId xmlns:a16="http://schemas.microsoft.com/office/drawing/2014/main" id="{410504E1-681E-4EE6-A658-01437D313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84">
              <a:extLst>
                <a:ext uri="{FF2B5EF4-FFF2-40B4-BE49-F238E27FC236}">
                  <a16:creationId xmlns:a16="http://schemas.microsoft.com/office/drawing/2014/main" id="{6AA052B0-E0D1-4532-9135-6C569762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85">
              <a:extLst>
                <a:ext uri="{FF2B5EF4-FFF2-40B4-BE49-F238E27FC236}">
                  <a16:creationId xmlns:a16="http://schemas.microsoft.com/office/drawing/2014/main" id="{A147F9A9-C6B6-4F71-BE1E-4B97AFBFA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Rectangle 86">
              <a:extLst>
                <a:ext uri="{FF2B5EF4-FFF2-40B4-BE49-F238E27FC236}">
                  <a16:creationId xmlns:a16="http://schemas.microsoft.com/office/drawing/2014/main" id="{8D5576B3-816F-474D-A3BA-22388E36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5BDF2BF6-0134-4457-88DE-159FC9C9B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9164344B-D5B7-4C0A-921C-5DFCDC9FD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FC21D43E-F3A4-4314-9F06-435A9DE8E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90">
              <a:extLst>
                <a:ext uri="{FF2B5EF4-FFF2-40B4-BE49-F238E27FC236}">
                  <a16:creationId xmlns:a16="http://schemas.microsoft.com/office/drawing/2014/main" id="{0CF9D0D7-C000-440F-BB8C-CE8D8B970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91">
              <a:extLst>
                <a:ext uri="{FF2B5EF4-FFF2-40B4-BE49-F238E27FC236}">
                  <a16:creationId xmlns:a16="http://schemas.microsoft.com/office/drawing/2014/main" id="{B50E67EF-3210-497F-BC60-96C5EFE4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Rectangle 92">
              <a:extLst>
                <a:ext uri="{FF2B5EF4-FFF2-40B4-BE49-F238E27FC236}">
                  <a16:creationId xmlns:a16="http://schemas.microsoft.com/office/drawing/2014/main" id="{744D6C57-DB6F-44E3-A6BC-F9F96C115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93">
              <a:extLst>
                <a:ext uri="{FF2B5EF4-FFF2-40B4-BE49-F238E27FC236}">
                  <a16:creationId xmlns:a16="http://schemas.microsoft.com/office/drawing/2014/main" id="{20DB059E-2D8F-4640-B6C8-FB4BD585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94">
              <a:extLst>
                <a:ext uri="{FF2B5EF4-FFF2-40B4-BE49-F238E27FC236}">
                  <a16:creationId xmlns:a16="http://schemas.microsoft.com/office/drawing/2014/main" id="{894AF2CA-D3B6-4762-BED0-6A478C3B8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Rectangle 95">
              <a:extLst>
                <a:ext uri="{FF2B5EF4-FFF2-40B4-BE49-F238E27FC236}">
                  <a16:creationId xmlns:a16="http://schemas.microsoft.com/office/drawing/2014/main" id="{77622DF5-DAC9-4B40-A780-5411C4393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96">
              <a:extLst>
                <a:ext uri="{FF2B5EF4-FFF2-40B4-BE49-F238E27FC236}">
                  <a16:creationId xmlns:a16="http://schemas.microsoft.com/office/drawing/2014/main" id="{41617AD9-2ED2-49D3-AB03-E11A0582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Freeform 97">
              <a:extLst>
                <a:ext uri="{FF2B5EF4-FFF2-40B4-BE49-F238E27FC236}">
                  <a16:creationId xmlns:a16="http://schemas.microsoft.com/office/drawing/2014/main" id="{05F6213D-A29A-4787-8D83-92451042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Rectangle 98">
              <a:extLst>
                <a:ext uri="{FF2B5EF4-FFF2-40B4-BE49-F238E27FC236}">
                  <a16:creationId xmlns:a16="http://schemas.microsoft.com/office/drawing/2014/main" id="{B55FB1A4-0FD6-4F77-9B6B-7A1E24D4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99">
              <a:extLst>
                <a:ext uri="{FF2B5EF4-FFF2-40B4-BE49-F238E27FC236}">
                  <a16:creationId xmlns:a16="http://schemas.microsoft.com/office/drawing/2014/main" id="{237D63D0-7D7E-4B53-978F-1CBD6EC5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100">
              <a:extLst>
                <a:ext uri="{FF2B5EF4-FFF2-40B4-BE49-F238E27FC236}">
                  <a16:creationId xmlns:a16="http://schemas.microsoft.com/office/drawing/2014/main" id="{FF2DD954-86F1-4D4B-BB3E-D938C9E75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101">
              <a:extLst>
                <a:ext uri="{FF2B5EF4-FFF2-40B4-BE49-F238E27FC236}">
                  <a16:creationId xmlns:a16="http://schemas.microsoft.com/office/drawing/2014/main" id="{925158EF-2A40-4398-AD51-639190EB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Rectangle 102">
              <a:extLst>
                <a:ext uri="{FF2B5EF4-FFF2-40B4-BE49-F238E27FC236}">
                  <a16:creationId xmlns:a16="http://schemas.microsoft.com/office/drawing/2014/main" id="{562878B4-EAFC-4AB0-A6B0-22CD04C7B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103">
              <a:extLst>
                <a:ext uri="{FF2B5EF4-FFF2-40B4-BE49-F238E27FC236}">
                  <a16:creationId xmlns:a16="http://schemas.microsoft.com/office/drawing/2014/main" id="{E9C10000-D747-4F1A-A59E-BA1CCC0E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Rectangle 104">
              <a:extLst>
                <a:ext uri="{FF2B5EF4-FFF2-40B4-BE49-F238E27FC236}">
                  <a16:creationId xmlns:a16="http://schemas.microsoft.com/office/drawing/2014/main" id="{92C2ECE0-899B-4FA5-97EC-0A46052C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Rectangle 105">
              <a:extLst>
                <a:ext uri="{FF2B5EF4-FFF2-40B4-BE49-F238E27FC236}">
                  <a16:creationId xmlns:a16="http://schemas.microsoft.com/office/drawing/2014/main" id="{5CD3A11C-7AD0-4A5A-BE37-8BE1747BB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Rectangle 106">
              <a:extLst>
                <a:ext uri="{FF2B5EF4-FFF2-40B4-BE49-F238E27FC236}">
                  <a16:creationId xmlns:a16="http://schemas.microsoft.com/office/drawing/2014/main" id="{79538C23-3866-49F4-A2C7-2A7CF173D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Rectangle 107">
              <a:extLst>
                <a:ext uri="{FF2B5EF4-FFF2-40B4-BE49-F238E27FC236}">
                  <a16:creationId xmlns:a16="http://schemas.microsoft.com/office/drawing/2014/main" id="{3E3F1A8C-FBA1-4177-889A-61647FE8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108">
              <a:extLst>
                <a:ext uri="{FF2B5EF4-FFF2-40B4-BE49-F238E27FC236}">
                  <a16:creationId xmlns:a16="http://schemas.microsoft.com/office/drawing/2014/main" id="{1F23ACC3-3BB2-46DA-A4DB-78D594452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Rectangle 109">
              <a:extLst>
                <a:ext uri="{FF2B5EF4-FFF2-40B4-BE49-F238E27FC236}">
                  <a16:creationId xmlns:a16="http://schemas.microsoft.com/office/drawing/2014/main" id="{EA7B9FA0-CE42-4612-8F03-35D2CFD8E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Rectangle 110">
              <a:extLst>
                <a:ext uri="{FF2B5EF4-FFF2-40B4-BE49-F238E27FC236}">
                  <a16:creationId xmlns:a16="http://schemas.microsoft.com/office/drawing/2014/main" id="{840CC0B9-A9BF-4C32-8698-3E85392B4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111">
              <a:extLst>
                <a:ext uri="{FF2B5EF4-FFF2-40B4-BE49-F238E27FC236}">
                  <a16:creationId xmlns:a16="http://schemas.microsoft.com/office/drawing/2014/main" id="{AF160512-2064-4032-8495-B665678D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112">
              <a:extLst>
                <a:ext uri="{FF2B5EF4-FFF2-40B4-BE49-F238E27FC236}">
                  <a16:creationId xmlns:a16="http://schemas.microsoft.com/office/drawing/2014/main" id="{EEEF31B5-AFF9-45DF-BD5D-DF06D0A3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Freeform 113">
              <a:extLst>
                <a:ext uri="{FF2B5EF4-FFF2-40B4-BE49-F238E27FC236}">
                  <a16:creationId xmlns:a16="http://schemas.microsoft.com/office/drawing/2014/main" id="{F29F57D9-91A2-453F-850F-FDD63B03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Rectangle 114">
              <a:extLst>
                <a:ext uri="{FF2B5EF4-FFF2-40B4-BE49-F238E27FC236}">
                  <a16:creationId xmlns:a16="http://schemas.microsoft.com/office/drawing/2014/main" id="{F1A77C14-FDFA-4B20-8C52-EC4F2C97E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115">
              <a:extLst>
                <a:ext uri="{FF2B5EF4-FFF2-40B4-BE49-F238E27FC236}">
                  <a16:creationId xmlns:a16="http://schemas.microsoft.com/office/drawing/2014/main" id="{D6C42071-8491-4676-AC68-A08856F8A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116">
              <a:extLst>
                <a:ext uri="{FF2B5EF4-FFF2-40B4-BE49-F238E27FC236}">
                  <a16:creationId xmlns:a16="http://schemas.microsoft.com/office/drawing/2014/main" id="{E53FD778-CE12-4407-B0F3-BDC06194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65E480B5-2120-420F-B16B-2392CDF0B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31E4A623-4419-4420-BF9A-6AC63F3F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1185BD06-2CAC-4895-B8B6-ADDF14FD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Rectangle 120">
              <a:extLst>
                <a:ext uri="{FF2B5EF4-FFF2-40B4-BE49-F238E27FC236}">
                  <a16:creationId xmlns:a16="http://schemas.microsoft.com/office/drawing/2014/main" id="{7F489F44-F51E-4A73-9531-A6DA8E7E1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21CB8315-C40C-4892-A4C0-CB40216F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122">
              <a:extLst>
                <a:ext uri="{FF2B5EF4-FFF2-40B4-BE49-F238E27FC236}">
                  <a16:creationId xmlns:a16="http://schemas.microsoft.com/office/drawing/2014/main" id="{9D5C2479-F2A2-4015-8F7E-52376BA0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Rectangle 123">
              <a:extLst>
                <a:ext uri="{FF2B5EF4-FFF2-40B4-BE49-F238E27FC236}">
                  <a16:creationId xmlns:a16="http://schemas.microsoft.com/office/drawing/2014/main" id="{E83C8C69-4364-4B2E-9007-ABEA0A13B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Rectangle 124">
              <a:extLst>
                <a:ext uri="{FF2B5EF4-FFF2-40B4-BE49-F238E27FC236}">
                  <a16:creationId xmlns:a16="http://schemas.microsoft.com/office/drawing/2014/main" id="{B2D814F6-EBF1-48D2-9FB7-A3064D68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4897D98D-B53D-47B8-B913-5FDB900B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912A7C5-9363-4659-B670-B54368D47D6C}"/>
              </a:ext>
            </a:extLst>
          </p:cNvPr>
          <p:cNvGrpSpPr/>
          <p:nvPr/>
        </p:nvGrpSpPr>
        <p:grpSpPr>
          <a:xfrm>
            <a:off x="444672" y="3064522"/>
            <a:ext cx="2759176" cy="3748854"/>
            <a:chOff x="603493" y="456156"/>
            <a:chExt cx="4817208" cy="5827220"/>
          </a:xfrm>
          <a:solidFill>
            <a:schemeClr val="accent6">
              <a:alpha val="10000"/>
            </a:schemeClr>
          </a:solidFill>
        </p:grpSpPr>
        <p:sp>
          <p:nvSpPr>
            <p:cNvPr id="268" name="Rectangle 5">
              <a:extLst>
                <a:ext uri="{FF2B5EF4-FFF2-40B4-BE49-F238E27FC236}">
                  <a16:creationId xmlns:a16="http://schemas.microsoft.com/office/drawing/2014/main" id="{609E2DB8-6A1F-45FA-9917-186F86F3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Rectangle 6">
              <a:extLst>
                <a:ext uri="{FF2B5EF4-FFF2-40B4-BE49-F238E27FC236}">
                  <a16:creationId xmlns:a16="http://schemas.microsoft.com/office/drawing/2014/main" id="{76A49767-5F1C-4CA7-BF15-C7D87433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Rectangle 7">
              <a:extLst>
                <a:ext uri="{FF2B5EF4-FFF2-40B4-BE49-F238E27FC236}">
                  <a16:creationId xmlns:a16="http://schemas.microsoft.com/office/drawing/2014/main" id="{6A9BC868-2827-408F-A062-78C8B3D7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29CC5D39-DD25-4035-AF0F-02B76E23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552BA806-892B-4454-831E-5D422AAA0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Rectangle 10">
              <a:extLst>
                <a:ext uri="{FF2B5EF4-FFF2-40B4-BE49-F238E27FC236}">
                  <a16:creationId xmlns:a16="http://schemas.microsoft.com/office/drawing/2014/main" id="{71276776-5CCB-4072-9FDC-04529A976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11">
              <a:extLst>
                <a:ext uri="{FF2B5EF4-FFF2-40B4-BE49-F238E27FC236}">
                  <a16:creationId xmlns:a16="http://schemas.microsoft.com/office/drawing/2014/main" id="{2145FCD8-8CAB-4B67-969B-52C7C8E7D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12">
              <a:extLst>
                <a:ext uri="{FF2B5EF4-FFF2-40B4-BE49-F238E27FC236}">
                  <a16:creationId xmlns:a16="http://schemas.microsoft.com/office/drawing/2014/main" id="{0FBBF861-19A5-41BC-91C8-0D5C6E34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Rectangle 13">
              <a:extLst>
                <a:ext uri="{FF2B5EF4-FFF2-40B4-BE49-F238E27FC236}">
                  <a16:creationId xmlns:a16="http://schemas.microsoft.com/office/drawing/2014/main" id="{997B7BC2-DAB2-4690-9E7F-069C805A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14">
              <a:extLst>
                <a:ext uri="{FF2B5EF4-FFF2-40B4-BE49-F238E27FC236}">
                  <a16:creationId xmlns:a16="http://schemas.microsoft.com/office/drawing/2014/main" id="{6D23B109-E1F7-4BA6-9EAE-6A332C2C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15">
              <a:extLst>
                <a:ext uri="{FF2B5EF4-FFF2-40B4-BE49-F238E27FC236}">
                  <a16:creationId xmlns:a16="http://schemas.microsoft.com/office/drawing/2014/main" id="{2ADEB04B-FA7A-44BF-8B4E-F98916326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Rectangle 16">
              <a:extLst>
                <a:ext uri="{FF2B5EF4-FFF2-40B4-BE49-F238E27FC236}">
                  <a16:creationId xmlns:a16="http://schemas.microsoft.com/office/drawing/2014/main" id="{9E7F1827-4E5D-45A5-9195-362C3777B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0CBA3881-7473-47A7-A2DB-FF5B496A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18">
              <a:extLst>
                <a:ext uri="{FF2B5EF4-FFF2-40B4-BE49-F238E27FC236}">
                  <a16:creationId xmlns:a16="http://schemas.microsoft.com/office/drawing/2014/main" id="{473EC4FB-35EE-472A-9A6E-53C63E81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Rectangle 19">
              <a:extLst>
                <a:ext uri="{FF2B5EF4-FFF2-40B4-BE49-F238E27FC236}">
                  <a16:creationId xmlns:a16="http://schemas.microsoft.com/office/drawing/2014/main" id="{F4EDF319-2957-483F-823A-A6787E498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Rectangle 20">
              <a:extLst>
                <a:ext uri="{FF2B5EF4-FFF2-40B4-BE49-F238E27FC236}">
                  <a16:creationId xmlns:a16="http://schemas.microsoft.com/office/drawing/2014/main" id="{0F7890D2-3338-49C7-916D-C5B11A31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Rectangle 21">
              <a:extLst>
                <a:ext uri="{FF2B5EF4-FFF2-40B4-BE49-F238E27FC236}">
                  <a16:creationId xmlns:a16="http://schemas.microsoft.com/office/drawing/2014/main" id="{17E134A3-971C-4647-A7B6-BBBD5B187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D31714F9-9926-4E74-AD52-95754257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F21B6EAF-E797-444C-9E7C-7A954C40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Rectangle 24">
              <a:extLst>
                <a:ext uri="{FF2B5EF4-FFF2-40B4-BE49-F238E27FC236}">
                  <a16:creationId xmlns:a16="http://schemas.microsoft.com/office/drawing/2014/main" id="{5B820875-F174-4EF6-B324-52C8B635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7879487E-0014-4A79-A0FB-B71B095D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26">
              <a:extLst>
                <a:ext uri="{FF2B5EF4-FFF2-40B4-BE49-F238E27FC236}">
                  <a16:creationId xmlns:a16="http://schemas.microsoft.com/office/drawing/2014/main" id="{8A73BF23-3DF3-49AC-A4B1-21C59362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Rectangle 27">
              <a:extLst>
                <a:ext uri="{FF2B5EF4-FFF2-40B4-BE49-F238E27FC236}">
                  <a16:creationId xmlns:a16="http://schemas.microsoft.com/office/drawing/2014/main" id="{BAC19A5A-B8CB-4486-A5E9-ABD94063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28">
              <a:extLst>
                <a:ext uri="{FF2B5EF4-FFF2-40B4-BE49-F238E27FC236}">
                  <a16:creationId xmlns:a16="http://schemas.microsoft.com/office/drawing/2014/main" id="{9BAF1372-66FC-4C2B-9976-3B0FAE5F5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29">
              <a:extLst>
                <a:ext uri="{FF2B5EF4-FFF2-40B4-BE49-F238E27FC236}">
                  <a16:creationId xmlns:a16="http://schemas.microsoft.com/office/drawing/2014/main" id="{288921F2-71CE-42E6-86F9-6FB2840F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id="{8E5D355E-5352-4254-9BB5-5B0AB452E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31">
              <a:extLst>
                <a:ext uri="{FF2B5EF4-FFF2-40B4-BE49-F238E27FC236}">
                  <a16:creationId xmlns:a16="http://schemas.microsoft.com/office/drawing/2014/main" id="{75A7E989-341A-4E24-8212-A762106E0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32">
              <a:extLst>
                <a:ext uri="{FF2B5EF4-FFF2-40B4-BE49-F238E27FC236}">
                  <a16:creationId xmlns:a16="http://schemas.microsoft.com/office/drawing/2014/main" id="{4275DE74-77A0-402A-95F1-4586465E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Rectangle 33">
              <a:extLst>
                <a:ext uri="{FF2B5EF4-FFF2-40B4-BE49-F238E27FC236}">
                  <a16:creationId xmlns:a16="http://schemas.microsoft.com/office/drawing/2014/main" id="{13975C9A-7F12-4FD0-820A-FD7E4E7F2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Rectangle 34">
              <a:extLst>
                <a:ext uri="{FF2B5EF4-FFF2-40B4-BE49-F238E27FC236}">
                  <a16:creationId xmlns:a16="http://schemas.microsoft.com/office/drawing/2014/main" id="{B65C0F5D-79FF-4464-B430-6F8351B9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Rectangle 35">
              <a:extLst>
                <a:ext uri="{FF2B5EF4-FFF2-40B4-BE49-F238E27FC236}">
                  <a16:creationId xmlns:a16="http://schemas.microsoft.com/office/drawing/2014/main" id="{2205BFEC-9A63-4043-A686-003B1EBA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36">
              <a:extLst>
                <a:ext uri="{FF2B5EF4-FFF2-40B4-BE49-F238E27FC236}">
                  <a16:creationId xmlns:a16="http://schemas.microsoft.com/office/drawing/2014/main" id="{C3E50A13-52F5-4405-95DC-60910DBB8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37">
              <a:extLst>
                <a:ext uri="{FF2B5EF4-FFF2-40B4-BE49-F238E27FC236}">
                  <a16:creationId xmlns:a16="http://schemas.microsoft.com/office/drawing/2014/main" id="{DDBA5776-7F17-4C3C-A706-A2F661EDC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Rectangle 38">
              <a:extLst>
                <a:ext uri="{FF2B5EF4-FFF2-40B4-BE49-F238E27FC236}">
                  <a16:creationId xmlns:a16="http://schemas.microsoft.com/office/drawing/2014/main" id="{AE7E15AA-64ED-4F4E-AE24-772C6CC44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39">
              <a:extLst>
                <a:ext uri="{FF2B5EF4-FFF2-40B4-BE49-F238E27FC236}">
                  <a16:creationId xmlns:a16="http://schemas.microsoft.com/office/drawing/2014/main" id="{D2128691-028E-475F-B57F-90899504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40">
              <a:extLst>
                <a:ext uri="{FF2B5EF4-FFF2-40B4-BE49-F238E27FC236}">
                  <a16:creationId xmlns:a16="http://schemas.microsoft.com/office/drawing/2014/main" id="{669515C2-8E92-4F25-B467-6634AD835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Rectangle 41">
              <a:extLst>
                <a:ext uri="{FF2B5EF4-FFF2-40B4-BE49-F238E27FC236}">
                  <a16:creationId xmlns:a16="http://schemas.microsoft.com/office/drawing/2014/main" id="{68BE7C95-5A92-47B6-B7C0-0C90ABE27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42">
              <a:extLst>
                <a:ext uri="{FF2B5EF4-FFF2-40B4-BE49-F238E27FC236}">
                  <a16:creationId xmlns:a16="http://schemas.microsoft.com/office/drawing/2014/main" id="{92D03067-C377-48FC-806E-0C8B221C1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43">
              <a:extLst>
                <a:ext uri="{FF2B5EF4-FFF2-40B4-BE49-F238E27FC236}">
                  <a16:creationId xmlns:a16="http://schemas.microsoft.com/office/drawing/2014/main" id="{AC4D7674-B11F-4E86-AD73-C79477763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Rectangle 44">
              <a:extLst>
                <a:ext uri="{FF2B5EF4-FFF2-40B4-BE49-F238E27FC236}">
                  <a16:creationId xmlns:a16="http://schemas.microsoft.com/office/drawing/2014/main" id="{F050490D-7330-4D07-A4EF-CDAC9C90E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45">
              <a:extLst>
                <a:ext uri="{FF2B5EF4-FFF2-40B4-BE49-F238E27FC236}">
                  <a16:creationId xmlns:a16="http://schemas.microsoft.com/office/drawing/2014/main" id="{4EA89138-0809-4914-8D70-2A51A916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46">
              <a:extLst>
                <a:ext uri="{FF2B5EF4-FFF2-40B4-BE49-F238E27FC236}">
                  <a16:creationId xmlns:a16="http://schemas.microsoft.com/office/drawing/2014/main" id="{3C21848C-F770-4238-AF3E-520A19D4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Rectangle 47">
              <a:extLst>
                <a:ext uri="{FF2B5EF4-FFF2-40B4-BE49-F238E27FC236}">
                  <a16:creationId xmlns:a16="http://schemas.microsoft.com/office/drawing/2014/main" id="{C8BF4636-3294-489F-9977-4C16C6C0A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Rectangle 48">
              <a:extLst>
                <a:ext uri="{FF2B5EF4-FFF2-40B4-BE49-F238E27FC236}">
                  <a16:creationId xmlns:a16="http://schemas.microsoft.com/office/drawing/2014/main" id="{B785FE8B-B1E1-45EA-9F9E-BDC2A2BD7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49">
              <a:extLst>
                <a:ext uri="{FF2B5EF4-FFF2-40B4-BE49-F238E27FC236}">
                  <a16:creationId xmlns:a16="http://schemas.microsoft.com/office/drawing/2014/main" id="{3BF22774-A49C-4436-B78D-30EB3FC6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50">
              <a:extLst>
                <a:ext uri="{FF2B5EF4-FFF2-40B4-BE49-F238E27FC236}">
                  <a16:creationId xmlns:a16="http://schemas.microsoft.com/office/drawing/2014/main" id="{CAA982DF-7539-4F1F-993D-9763E8476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51">
              <a:extLst>
                <a:ext uri="{FF2B5EF4-FFF2-40B4-BE49-F238E27FC236}">
                  <a16:creationId xmlns:a16="http://schemas.microsoft.com/office/drawing/2014/main" id="{9F5667F2-35C5-4075-9DF9-B4365DF6A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Rectangle 52">
              <a:extLst>
                <a:ext uri="{FF2B5EF4-FFF2-40B4-BE49-F238E27FC236}">
                  <a16:creationId xmlns:a16="http://schemas.microsoft.com/office/drawing/2014/main" id="{C361B9B6-A552-4507-8CF2-780FD54D4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53">
              <a:extLst>
                <a:ext uri="{FF2B5EF4-FFF2-40B4-BE49-F238E27FC236}">
                  <a16:creationId xmlns:a16="http://schemas.microsoft.com/office/drawing/2014/main" id="{4E9BF889-34A3-4ADA-8B97-0F7012BC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54">
              <a:extLst>
                <a:ext uri="{FF2B5EF4-FFF2-40B4-BE49-F238E27FC236}">
                  <a16:creationId xmlns:a16="http://schemas.microsoft.com/office/drawing/2014/main" id="{4CC81F5D-793A-4E49-90E9-994C24470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Rectangle 55">
              <a:extLst>
                <a:ext uri="{FF2B5EF4-FFF2-40B4-BE49-F238E27FC236}">
                  <a16:creationId xmlns:a16="http://schemas.microsoft.com/office/drawing/2014/main" id="{5BE96670-3DAE-497E-9997-BD0723E26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56">
              <a:extLst>
                <a:ext uri="{FF2B5EF4-FFF2-40B4-BE49-F238E27FC236}">
                  <a16:creationId xmlns:a16="http://schemas.microsoft.com/office/drawing/2014/main" id="{A300ABB8-A181-4E0C-8DF7-28810E0B7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57">
              <a:extLst>
                <a:ext uri="{FF2B5EF4-FFF2-40B4-BE49-F238E27FC236}">
                  <a16:creationId xmlns:a16="http://schemas.microsoft.com/office/drawing/2014/main" id="{2B352C6E-5F60-4E5E-AA29-4E8FE3EA5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Rectangle 58">
              <a:extLst>
                <a:ext uri="{FF2B5EF4-FFF2-40B4-BE49-F238E27FC236}">
                  <a16:creationId xmlns:a16="http://schemas.microsoft.com/office/drawing/2014/main" id="{6FDC968B-3B34-4CD5-8C14-1D3DDF278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Rectangle 59">
              <a:extLst>
                <a:ext uri="{FF2B5EF4-FFF2-40B4-BE49-F238E27FC236}">
                  <a16:creationId xmlns:a16="http://schemas.microsoft.com/office/drawing/2014/main" id="{10250092-BEDA-4937-BF30-1352FF1D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Rectangle 60">
              <a:extLst>
                <a:ext uri="{FF2B5EF4-FFF2-40B4-BE49-F238E27FC236}">
                  <a16:creationId xmlns:a16="http://schemas.microsoft.com/office/drawing/2014/main" id="{802B6C48-3D4E-4EA2-AD33-B2A8F0E8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61">
              <a:extLst>
                <a:ext uri="{FF2B5EF4-FFF2-40B4-BE49-F238E27FC236}">
                  <a16:creationId xmlns:a16="http://schemas.microsoft.com/office/drawing/2014/main" id="{26FB8185-5D2B-40CD-9578-71B38E0E3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62">
              <a:extLst>
                <a:ext uri="{FF2B5EF4-FFF2-40B4-BE49-F238E27FC236}">
                  <a16:creationId xmlns:a16="http://schemas.microsoft.com/office/drawing/2014/main" id="{A0D70A0E-50EE-4573-B88D-1DE7D515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Rectangle 63">
              <a:extLst>
                <a:ext uri="{FF2B5EF4-FFF2-40B4-BE49-F238E27FC236}">
                  <a16:creationId xmlns:a16="http://schemas.microsoft.com/office/drawing/2014/main" id="{A314B84A-D1C2-4976-9F0A-87EFEBF1F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64">
              <a:extLst>
                <a:ext uri="{FF2B5EF4-FFF2-40B4-BE49-F238E27FC236}">
                  <a16:creationId xmlns:a16="http://schemas.microsoft.com/office/drawing/2014/main" id="{D8A17F98-6454-4224-8356-0ACFB5CB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65">
              <a:extLst>
                <a:ext uri="{FF2B5EF4-FFF2-40B4-BE49-F238E27FC236}">
                  <a16:creationId xmlns:a16="http://schemas.microsoft.com/office/drawing/2014/main" id="{35CFBACF-8815-429A-B10D-3B5035249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Rectangle 66">
              <a:extLst>
                <a:ext uri="{FF2B5EF4-FFF2-40B4-BE49-F238E27FC236}">
                  <a16:creationId xmlns:a16="http://schemas.microsoft.com/office/drawing/2014/main" id="{F352041A-1102-4C64-A855-CC531B5FB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67">
              <a:extLst>
                <a:ext uri="{FF2B5EF4-FFF2-40B4-BE49-F238E27FC236}">
                  <a16:creationId xmlns:a16="http://schemas.microsoft.com/office/drawing/2014/main" id="{1D1565E9-C981-49DB-B130-79DC6993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68">
              <a:extLst>
                <a:ext uri="{FF2B5EF4-FFF2-40B4-BE49-F238E27FC236}">
                  <a16:creationId xmlns:a16="http://schemas.microsoft.com/office/drawing/2014/main" id="{95413872-29AE-4633-876F-C95800E12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Rectangle 69">
              <a:extLst>
                <a:ext uri="{FF2B5EF4-FFF2-40B4-BE49-F238E27FC236}">
                  <a16:creationId xmlns:a16="http://schemas.microsoft.com/office/drawing/2014/main" id="{53F9D5B0-570C-41FE-9A14-1E86DFAB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70">
              <a:extLst>
                <a:ext uri="{FF2B5EF4-FFF2-40B4-BE49-F238E27FC236}">
                  <a16:creationId xmlns:a16="http://schemas.microsoft.com/office/drawing/2014/main" id="{8E0E0A81-5B91-4E75-8BA0-9BA2172D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71">
              <a:extLst>
                <a:ext uri="{FF2B5EF4-FFF2-40B4-BE49-F238E27FC236}">
                  <a16:creationId xmlns:a16="http://schemas.microsoft.com/office/drawing/2014/main" id="{2142CD69-8F5B-4975-BE38-E2196D06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Rectangle 72">
              <a:extLst>
                <a:ext uri="{FF2B5EF4-FFF2-40B4-BE49-F238E27FC236}">
                  <a16:creationId xmlns:a16="http://schemas.microsoft.com/office/drawing/2014/main" id="{705D9B11-7EB2-4CAC-A35D-0C62A3CD7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Rectangle 73">
              <a:extLst>
                <a:ext uri="{FF2B5EF4-FFF2-40B4-BE49-F238E27FC236}">
                  <a16:creationId xmlns:a16="http://schemas.microsoft.com/office/drawing/2014/main" id="{809F164B-450C-4BB1-8B75-819FE254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Rectangle 74">
              <a:extLst>
                <a:ext uri="{FF2B5EF4-FFF2-40B4-BE49-F238E27FC236}">
                  <a16:creationId xmlns:a16="http://schemas.microsoft.com/office/drawing/2014/main" id="{CF8C6422-5566-4279-8306-2049ABCEF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Freeform 75">
              <a:extLst>
                <a:ext uri="{FF2B5EF4-FFF2-40B4-BE49-F238E27FC236}">
                  <a16:creationId xmlns:a16="http://schemas.microsoft.com/office/drawing/2014/main" id="{0C4F6438-3458-4BEE-98CF-6AF282B1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Freeform 76">
              <a:extLst>
                <a:ext uri="{FF2B5EF4-FFF2-40B4-BE49-F238E27FC236}">
                  <a16:creationId xmlns:a16="http://schemas.microsoft.com/office/drawing/2014/main" id="{449791E0-1053-4C3B-BC18-ADEC38BA5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Rectangle 77">
              <a:extLst>
                <a:ext uri="{FF2B5EF4-FFF2-40B4-BE49-F238E27FC236}">
                  <a16:creationId xmlns:a16="http://schemas.microsoft.com/office/drawing/2014/main" id="{49387793-CF41-47DD-BD3F-16CEE8B2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Freeform 78">
              <a:extLst>
                <a:ext uri="{FF2B5EF4-FFF2-40B4-BE49-F238E27FC236}">
                  <a16:creationId xmlns:a16="http://schemas.microsoft.com/office/drawing/2014/main" id="{4B1C8376-8EDA-4C30-BA6E-329A24C4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2" name="Freeform 79">
              <a:extLst>
                <a:ext uri="{FF2B5EF4-FFF2-40B4-BE49-F238E27FC236}">
                  <a16:creationId xmlns:a16="http://schemas.microsoft.com/office/drawing/2014/main" id="{95D2F1D5-036F-49EC-A0C6-EC9B8888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3" name="Rectangle 80">
              <a:extLst>
                <a:ext uri="{FF2B5EF4-FFF2-40B4-BE49-F238E27FC236}">
                  <a16:creationId xmlns:a16="http://schemas.microsoft.com/office/drawing/2014/main" id="{77C0533F-42B7-47EA-B0AA-14DE35229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4" name="Freeform 81">
              <a:extLst>
                <a:ext uri="{FF2B5EF4-FFF2-40B4-BE49-F238E27FC236}">
                  <a16:creationId xmlns:a16="http://schemas.microsoft.com/office/drawing/2014/main" id="{DB067154-F277-4E63-AC89-3B1CAF1F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5" name="Freeform 82">
              <a:extLst>
                <a:ext uri="{FF2B5EF4-FFF2-40B4-BE49-F238E27FC236}">
                  <a16:creationId xmlns:a16="http://schemas.microsoft.com/office/drawing/2014/main" id="{8ECCC65A-051B-47A1-A3C4-4F27136F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6" name="Rectangle 83">
              <a:extLst>
                <a:ext uri="{FF2B5EF4-FFF2-40B4-BE49-F238E27FC236}">
                  <a16:creationId xmlns:a16="http://schemas.microsoft.com/office/drawing/2014/main" id="{4C81CCB1-1F71-4616-960A-E031902E9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7" name="Freeform 84">
              <a:extLst>
                <a:ext uri="{FF2B5EF4-FFF2-40B4-BE49-F238E27FC236}">
                  <a16:creationId xmlns:a16="http://schemas.microsoft.com/office/drawing/2014/main" id="{818D8538-FAB4-4C1F-831D-95A25FD69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8" name="Freeform 85">
              <a:extLst>
                <a:ext uri="{FF2B5EF4-FFF2-40B4-BE49-F238E27FC236}">
                  <a16:creationId xmlns:a16="http://schemas.microsoft.com/office/drawing/2014/main" id="{F7F49BA6-B95E-4BE1-BF68-F0314B7A6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9" name="Rectangle 86">
              <a:extLst>
                <a:ext uri="{FF2B5EF4-FFF2-40B4-BE49-F238E27FC236}">
                  <a16:creationId xmlns:a16="http://schemas.microsoft.com/office/drawing/2014/main" id="{DD0984D8-46FB-452C-9F95-04987468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87">
              <a:extLst>
                <a:ext uri="{FF2B5EF4-FFF2-40B4-BE49-F238E27FC236}">
                  <a16:creationId xmlns:a16="http://schemas.microsoft.com/office/drawing/2014/main" id="{A71F1766-E457-40EB-9251-5E49D8B3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1" name="Freeform 88">
              <a:extLst>
                <a:ext uri="{FF2B5EF4-FFF2-40B4-BE49-F238E27FC236}">
                  <a16:creationId xmlns:a16="http://schemas.microsoft.com/office/drawing/2014/main" id="{AB4A0D5F-669F-4CE3-A90C-1198E38A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Rectangle 89">
              <a:extLst>
                <a:ext uri="{FF2B5EF4-FFF2-40B4-BE49-F238E27FC236}">
                  <a16:creationId xmlns:a16="http://schemas.microsoft.com/office/drawing/2014/main" id="{2F70C879-9530-454E-AF6D-9DFC679D9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90">
              <a:extLst>
                <a:ext uri="{FF2B5EF4-FFF2-40B4-BE49-F238E27FC236}">
                  <a16:creationId xmlns:a16="http://schemas.microsoft.com/office/drawing/2014/main" id="{E3AA226E-DDFE-457F-905A-30890ABF0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91">
              <a:extLst>
                <a:ext uri="{FF2B5EF4-FFF2-40B4-BE49-F238E27FC236}">
                  <a16:creationId xmlns:a16="http://schemas.microsoft.com/office/drawing/2014/main" id="{9F5BEEC7-E7F8-4A14-BD93-965FAF92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Rectangle 92">
              <a:extLst>
                <a:ext uri="{FF2B5EF4-FFF2-40B4-BE49-F238E27FC236}">
                  <a16:creationId xmlns:a16="http://schemas.microsoft.com/office/drawing/2014/main" id="{574CDB7F-A22E-4331-BB7B-9A1033583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6" name="Freeform 93">
              <a:extLst>
                <a:ext uri="{FF2B5EF4-FFF2-40B4-BE49-F238E27FC236}">
                  <a16:creationId xmlns:a16="http://schemas.microsoft.com/office/drawing/2014/main" id="{21713831-7C6A-4742-8B63-FC5BC285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7" name="Freeform 94">
              <a:extLst>
                <a:ext uri="{FF2B5EF4-FFF2-40B4-BE49-F238E27FC236}">
                  <a16:creationId xmlns:a16="http://schemas.microsoft.com/office/drawing/2014/main" id="{E0D04D26-916B-4677-A3FC-80DB75F50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Rectangle 95">
              <a:extLst>
                <a:ext uri="{FF2B5EF4-FFF2-40B4-BE49-F238E27FC236}">
                  <a16:creationId xmlns:a16="http://schemas.microsoft.com/office/drawing/2014/main" id="{FCF49C81-3F54-4460-9BE5-CF0D388D5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9" name="Freeform 96">
              <a:extLst>
                <a:ext uri="{FF2B5EF4-FFF2-40B4-BE49-F238E27FC236}">
                  <a16:creationId xmlns:a16="http://schemas.microsoft.com/office/drawing/2014/main" id="{32DAB474-E906-4DFB-A00D-D45C1D165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0" name="Freeform 97">
              <a:extLst>
                <a:ext uri="{FF2B5EF4-FFF2-40B4-BE49-F238E27FC236}">
                  <a16:creationId xmlns:a16="http://schemas.microsoft.com/office/drawing/2014/main" id="{09A78A80-673D-4FB8-953A-ECDFB23D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Rectangle 98">
              <a:extLst>
                <a:ext uri="{FF2B5EF4-FFF2-40B4-BE49-F238E27FC236}">
                  <a16:creationId xmlns:a16="http://schemas.microsoft.com/office/drawing/2014/main" id="{88EBE84E-48C3-4E01-BBFB-62C7EEE1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2" name="Freeform 99">
              <a:extLst>
                <a:ext uri="{FF2B5EF4-FFF2-40B4-BE49-F238E27FC236}">
                  <a16:creationId xmlns:a16="http://schemas.microsoft.com/office/drawing/2014/main" id="{5ED75540-C448-4A52-8EAB-94F28F37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3" name="Freeform 100">
              <a:extLst>
                <a:ext uri="{FF2B5EF4-FFF2-40B4-BE49-F238E27FC236}">
                  <a16:creationId xmlns:a16="http://schemas.microsoft.com/office/drawing/2014/main" id="{2B91C58F-F199-4DC6-8778-D190B16C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4" name="Freeform 101">
              <a:extLst>
                <a:ext uri="{FF2B5EF4-FFF2-40B4-BE49-F238E27FC236}">
                  <a16:creationId xmlns:a16="http://schemas.microsoft.com/office/drawing/2014/main" id="{3AED9F31-5B70-4F6B-A4EB-54610833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5" name="Rectangle 102">
              <a:extLst>
                <a:ext uri="{FF2B5EF4-FFF2-40B4-BE49-F238E27FC236}">
                  <a16:creationId xmlns:a16="http://schemas.microsoft.com/office/drawing/2014/main" id="{0727462B-E8D0-430F-952F-D5EC356AF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6" name="Freeform 103">
              <a:extLst>
                <a:ext uri="{FF2B5EF4-FFF2-40B4-BE49-F238E27FC236}">
                  <a16:creationId xmlns:a16="http://schemas.microsoft.com/office/drawing/2014/main" id="{CB4517D5-5D9C-4F22-BA03-9AB80981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7" name="Rectangle 104">
              <a:extLst>
                <a:ext uri="{FF2B5EF4-FFF2-40B4-BE49-F238E27FC236}">
                  <a16:creationId xmlns:a16="http://schemas.microsoft.com/office/drawing/2014/main" id="{A2B4C635-D954-4C20-849A-3AD64BD68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8" name="Rectangle 105">
              <a:extLst>
                <a:ext uri="{FF2B5EF4-FFF2-40B4-BE49-F238E27FC236}">
                  <a16:creationId xmlns:a16="http://schemas.microsoft.com/office/drawing/2014/main" id="{FD35D620-34D0-49BF-8196-EFCA6CDD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9" name="Rectangle 106">
              <a:extLst>
                <a:ext uri="{FF2B5EF4-FFF2-40B4-BE49-F238E27FC236}">
                  <a16:creationId xmlns:a16="http://schemas.microsoft.com/office/drawing/2014/main" id="{8D208E32-FC46-4DE4-B916-D77F9D1F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0" name="Rectangle 107">
              <a:extLst>
                <a:ext uri="{FF2B5EF4-FFF2-40B4-BE49-F238E27FC236}">
                  <a16:creationId xmlns:a16="http://schemas.microsoft.com/office/drawing/2014/main" id="{6D4A2FA6-44A5-4A6C-BB11-7CE8E2BFF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1" name="Freeform 108">
              <a:extLst>
                <a:ext uri="{FF2B5EF4-FFF2-40B4-BE49-F238E27FC236}">
                  <a16:creationId xmlns:a16="http://schemas.microsoft.com/office/drawing/2014/main" id="{14A902B1-18AC-448D-8094-436C50A1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2" name="Rectangle 109">
              <a:extLst>
                <a:ext uri="{FF2B5EF4-FFF2-40B4-BE49-F238E27FC236}">
                  <a16:creationId xmlns:a16="http://schemas.microsoft.com/office/drawing/2014/main" id="{432D3C53-5EB3-4A16-A92D-89456D963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3" name="Rectangle 110">
              <a:extLst>
                <a:ext uri="{FF2B5EF4-FFF2-40B4-BE49-F238E27FC236}">
                  <a16:creationId xmlns:a16="http://schemas.microsoft.com/office/drawing/2014/main" id="{22A3F67A-FD18-4C70-A1F9-C3501909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4" name="Freeform 111">
              <a:extLst>
                <a:ext uri="{FF2B5EF4-FFF2-40B4-BE49-F238E27FC236}">
                  <a16:creationId xmlns:a16="http://schemas.microsoft.com/office/drawing/2014/main" id="{17546F1B-EB36-4B78-8F7C-9880B794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5" name="Freeform 112">
              <a:extLst>
                <a:ext uri="{FF2B5EF4-FFF2-40B4-BE49-F238E27FC236}">
                  <a16:creationId xmlns:a16="http://schemas.microsoft.com/office/drawing/2014/main" id="{49586543-0774-4624-B0AF-17B576FE8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13">
              <a:extLst>
                <a:ext uri="{FF2B5EF4-FFF2-40B4-BE49-F238E27FC236}">
                  <a16:creationId xmlns:a16="http://schemas.microsoft.com/office/drawing/2014/main" id="{003BE593-ED40-43D5-8368-9F2809C7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7" name="Rectangle 114">
              <a:extLst>
                <a:ext uri="{FF2B5EF4-FFF2-40B4-BE49-F238E27FC236}">
                  <a16:creationId xmlns:a16="http://schemas.microsoft.com/office/drawing/2014/main" id="{C99E016A-7899-4BDC-8059-BD5F7719C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8" name="Freeform 115">
              <a:extLst>
                <a:ext uri="{FF2B5EF4-FFF2-40B4-BE49-F238E27FC236}">
                  <a16:creationId xmlns:a16="http://schemas.microsoft.com/office/drawing/2014/main" id="{97B4B684-8513-45F9-9871-404991C9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9" name="Freeform 116">
              <a:extLst>
                <a:ext uri="{FF2B5EF4-FFF2-40B4-BE49-F238E27FC236}">
                  <a16:creationId xmlns:a16="http://schemas.microsoft.com/office/drawing/2014/main" id="{F271E78C-CC01-4A75-97EB-C77C2446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0" name="Rectangle 117">
              <a:extLst>
                <a:ext uri="{FF2B5EF4-FFF2-40B4-BE49-F238E27FC236}">
                  <a16:creationId xmlns:a16="http://schemas.microsoft.com/office/drawing/2014/main" id="{64C91A70-D331-475B-8D25-0B0BFC2DF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1" name="Freeform 118">
              <a:extLst>
                <a:ext uri="{FF2B5EF4-FFF2-40B4-BE49-F238E27FC236}">
                  <a16:creationId xmlns:a16="http://schemas.microsoft.com/office/drawing/2014/main" id="{01E5EFAB-87F4-4A3B-9A22-DF3433F2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2" name="Freeform 119">
              <a:extLst>
                <a:ext uri="{FF2B5EF4-FFF2-40B4-BE49-F238E27FC236}">
                  <a16:creationId xmlns:a16="http://schemas.microsoft.com/office/drawing/2014/main" id="{DF60B6CC-F98C-467E-8354-B4A398EA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3" name="Rectangle 120">
              <a:extLst>
                <a:ext uri="{FF2B5EF4-FFF2-40B4-BE49-F238E27FC236}">
                  <a16:creationId xmlns:a16="http://schemas.microsoft.com/office/drawing/2014/main" id="{97CC1228-C630-4CA0-80F2-0A19DE0BB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4" name="Freeform 121">
              <a:extLst>
                <a:ext uri="{FF2B5EF4-FFF2-40B4-BE49-F238E27FC236}">
                  <a16:creationId xmlns:a16="http://schemas.microsoft.com/office/drawing/2014/main" id="{123EEFA5-5F21-46AC-99E8-49BEF1C5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5" name="Freeform 122">
              <a:extLst>
                <a:ext uri="{FF2B5EF4-FFF2-40B4-BE49-F238E27FC236}">
                  <a16:creationId xmlns:a16="http://schemas.microsoft.com/office/drawing/2014/main" id="{A199883E-8312-4F60-A6F9-ABD726FF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6" name="Rectangle 123">
              <a:extLst>
                <a:ext uri="{FF2B5EF4-FFF2-40B4-BE49-F238E27FC236}">
                  <a16:creationId xmlns:a16="http://schemas.microsoft.com/office/drawing/2014/main" id="{B3A948A7-12B9-458D-AAF7-A0DD9B9E2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7" name="Rectangle 124">
              <a:extLst>
                <a:ext uri="{FF2B5EF4-FFF2-40B4-BE49-F238E27FC236}">
                  <a16:creationId xmlns:a16="http://schemas.microsoft.com/office/drawing/2014/main" id="{20BFDDA8-D069-4CAC-86B2-B1BC8978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8" name="Freeform 125">
              <a:extLst>
                <a:ext uri="{FF2B5EF4-FFF2-40B4-BE49-F238E27FC236}">
                  <a16:creationId xmlns:a16="http://schemas.microsoft.com/office/drawing/2014/main" id="{466EF09C-2B22-411E-86F1-82495A149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E90F4D9D-C9F5-4691-A5AD-FB7F783F96F8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99" name="Rectangle 13">
                <a:extLst>
                  <a:ext uri="{FF2B5EF4-FFF2-40B4-BE49-F238E27FC236}">
                    <a16:creationId xmlns:a16="http://schemas.microsoft.com/office/drawing/2014/main" id="{1B42AEA5-1308-4338-86A3-3F2F7BD9C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 14">
                <a:extLst>
                  <a:ext uri="{FF2B5EF4-FFF2-40B4-BE49-F238E27FC236}">
                    <a16:creationId xmlns:a16="http://schemas.microsoft.com/office/drawing/2014/main" id="{95CD2EFD-3EA5-407A-901F-36852B61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1" name="Freeform 15">
                <a:extLst>
                  <a:ext uri="{FF2B5EF4-FFF2-40B4-BE49-F238E27FC236}">
                    <a16:creationId xmlns:a16="http://schemas.microsoft.com/office/drawing/2014/main" id="{5D4EE313-B745-446C-8AE7-AA3120AC2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Rectangle 16">
                <a:extLst>
                  <a:ext uri="{FF2B5EF4-FFF2-40B4-BE49-F238E27FC236}">
                    <a16:creationId xmlns:a16="http://schemas.microsoft.com/office/drawing/2014/main" id="{37477A8F-667B-4112-B855-9F27A5E75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17">
                <a:extLst>
                  <a:ext uri="{FF2B5EF4-FFF2-40B4-BE49-F238E27FC236}">
                    <a16:creationId xmlns:a16="http://schemas.microsoft.com/office/drawing/2014/main" id="{DDFD0C42-3F3A-4342-85DF-E2B5C67D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18">
                <a:extLst>
                  <a:ext uri="{FF2B5EF4-FFF2-40B4-BE49-F238E27FC236}">
                    <a16:creationId xmlns:a16="http://schemas.microsoft.com/office/drawing/2014/main" id="{CF6F1739-2F68-4CB5-8688-9CC673876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90" name="Rectangle 5">
              <a:extLst>
                <a:ext uri="{FF2B5EF4-FFF2-40B4-BE49-F238E27FC236}">
                  <a16:creationId xmlns:a16="http://schemas.microsoft.com/office/drawing/2014/main" id="{C7C52788-6029-476B-9261-9AAF852B4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1" name="Rectangle 6">
              <a:extLst>
                <a:ext uri="{FF2B5EF4-FFF2-40B4-BE49-F238E27FC236}">
                  <a16:creationId xmlns:a16="http://schemas.microsoft.com/office/drawing/2014/main" id="{FB2CC9AE-2EFB-455D-824A-D0E1ED04B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8B1553E-41F2-44F7-A234-D5BCF0266E36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93" name="Rectangle 13">
                <a:extLst>
                  <a:ext uri="{FF2B5EF4-FFF2-40B4-BE49-F238E27FC236}">
                    <a16:creationId xmlns:a16="http://schemas.microsoft.com/office/drawing/2014/main" id="{C9A64289-2E97-4213-88A8-E18F69F7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14">
                <a:extLst>
                  <a:ext uri="{FF2B5EF4-FFF2-40B4-BE49-F238E27FC236}">
                    <a16:creationId xmlns:a16="http://schemas.microsoft.com/office/drawing/2014/main" id="{7BA3BA62-0C97-448C-ABA3-ABBE5113C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15">
                <a:extLst>
                  <a:ext uri="{FF2B5EF4-FFF2-40B4-BE49-F238E27FC236}">
                    <a16:creationId xmlns:a16="http://schemas.microsoft.com/office/drawing/2014/main" id="{59917F1A-F345-453C-9287-CE8EA2806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Rectangle 16">
                <a:extLst>
                  <a:ext uri="{FF2B5EF4-FFF2-40B4-BE49-F238E27FC236}">
                    <a16:creationId xmlns:a16="http://schemas.microsoft.com/office/drawing/2014/main" id="{D4F0B45A-3237-4D89-B710-D988AF2EE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17">
                <a:extLst>
                  <a:ext uri="{FF2B5EF4-FFF2-40B4-BE49-F238E27FC236}">
                    <a16:creationId xmlns:a16="http://schemas.microsoft.com/office/drawing/2014/main" id="{AF25CC5A-DC25-466B-AA71-25629F1C4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18">
                <a:extLst>
                  <a:ext uri="{FF2B5EF4-FFF2-40B4-BE49-F238E27FC236}">
                    <a16:creationId xmlns:a16="http://schemas.microsoft.com/office/drawing/2014/main" id="{DE1B9E8B-0A19-4620-B735-83661E7E5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855F213-0382-458C-9588-2250519CB3D4}"/>
              </a:ext>
            </a:extLst>
          </p:cNvPr>
          <p:cNvGrpSpPr/>
          <p:nvPr/>
        </p:nvGrpSpPr>
        <p:grpSpPr>
          <a:xfrm>
            <a:off x="3078547" y="6211446"/>
            <a:ext cx="1161617" cy="614872"/>
            <a:chOff x="970334" y="886028"/>
            <a:chExt cx="8012348" cy="5966596"/>
          </a:xfrm>
          <a:solidFill>
            <a:schemeClr val="accent3">
              <a:alpha val="10000"/>
            </a:schemeClr>
          </a:solidFill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13EF0EB4-7374-4662-81ED-DD432AE35E7F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8E26E5A-17CD-4606-BF52-7C7F291A6D87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38737E3-E7D8-44B1-9EDB-3947AB3FB5E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B17AFE4-891B-437C-A77A-77DF3FF2D1C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32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1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F539528-0642-4C19-80D1-E2FC77EF7BA9}"/>
              </a:ext>
            </a:extLst>
          </p:cNvPr>
          <p:cNvSpPr/>
          <p:nvPr/>
        </p:nvSpPr>
        <p:spPr>
          <a:xfrm>
            <a:off x="3314" y="0"/>
            <a:ext cx="9160030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AD2AAC-CFA8-4570-BA34-42DF7E35F2EE}"/>
              </a:ext>
            </a:extLst>
          </p:cNvPr>
          <p:cNvSpPr/>
          <p:nvPr/>
        </p:nvSpPr>
        <p:spPr>
          <a:xfrm>
            <a:off x="1131509" y="87507"/>
            <a:ext cx="6903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Preventive Maintenance Solution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75151C-4E3F-4971-8826-D6B0FCBCF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991117"/>
              </p:ext>
            </p:extLst>
          </p:nvPr>
        </p:nvGraphicFramePr>
        <p:xfrm>
          <a:off x="503548" y="847298"/>
          <a:ext cx="8136904" cy="566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C4BEE02-FA83-430F-8496-4CD000BE8E69}"/>
              </a:ext>
            </a:extLst>
          </p:cNvPr>
          <p:cNvSpPr>
            <a:spLocks/>
          </p:cNvSpPr>
          <p:nvPr/>
        </p:nvSpPr>
        <p:spPr bwMode="auto">
          <a:xfrm>
            <a:off x="107504" y="980728"/>
            <a:ext cx="8856984" cy="564453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9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91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7078EC3-DDC4-4296-AC4D-D83E828EA5AB}"/>
              </a:ext>
            </a:extLst>
          </p:cNvPr>
          <p:cNvSpPr txBox="1"/>
          <p:nvPr/>
        </p:nvSpPr>
        <p:spPr>
          <a:xfrm>
            <a:off x="1177892" y="898667"/>
            <a:ext cx="260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ALERTS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F96B5C-F915-4338-8D7F-361C9813D2FF}"/>
              </a:ext>
            </a:extLst>
          </p:cNvPr>
          <p:cNvGrpSpPr/>
          <p:nvPr/>
        </p:nvGrpSpPr>
        <p:grpSpPr>
          <a:xfrm>
            <a:off x="548652" y="1330685"/>
            <a:ext cx="885903" cy="1570416"/>
            <a:chOff x="605928" y="1333041"/>
            <a:chExt cx="969484" cy="163049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030DDB-9410-4028-ADEF-5E625DC59948}"/>
                </a:ext>
              </a:extLst>
            </p:cNvPr>
            <p:cNvSpPr/>
            <p:nvPr/>
          </p:nvSpPr>
          <p:spPr>
            <a:xfrm>
              <a:off x="605928" y="1333041"/>
              <a:ext cx="969484" cy="16304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89D3EC-9832-4F1B-88AD-876E25EFE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27" y="2677098"/>
              <a:ext cx="186372" cy="1853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497959-D0C3-4EED-B046-CEC406AA377D}"/>
                </a:ext>
              </a:extLst>
            </p:cNvPr>
            <p:cNvSpPr/>
            <p:nvPr/>
          </p:nvSpPr>
          <p:spPr>
            <a:xfrm>
              <a:off x="952502" y="1431179"/>
              <a:ext cx="275421" cy="3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D415CFD-D147-44F7-B214-D3BCBA9455FE}"/>
              </a:ext>
            </a:extLst>
          </p:cNvPr>
          <p:cNvSpPr/>
          <p:nvPr/>
        </p:nvSpPr>
        <p:spPr>
          <a:xfrm>
            <a:off x="746251" y="1795977"/>
            <a:ext cx="491972" cy="476693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7F0F0-1164-46C8-B285-0EE75587AECE}"/>
              </a:ext>
            </a:extLst>
          </p:cNvPr>
          <p:cNvSpPr txBox="1"/>
          <p:nvPr/>
        </p:nvSpPr>
        <p:spPr>
          <a:xfrm>
            <a:off x="888955" y="1871986"/>
            <a:ext cx="2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!</a:t>
            </a:r>
            <a:endParaRPr lang="en-IN" sz="135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F8B5EC-0A33-4500-A47B-70517EB6101C}"/>
              </a:ext>
            </a:extLst>
          </p:cNvPr>
          <p:cNvGrpSpPr/>
          <p:nvPr/>
        </p:nvGrpSpPr>
        <p:grpSpPr>
          <a:xfrm>
            <a:off x="1733880" y="1329149"/>
            <a:ext cx="2430683" cy="1557299"/>
            <a:chOff x="1524710" y="1818493"/>
            <a:chExt cx="2620156" cy="167194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65F3AE-B416-4B58-B1D3-29306F142FFC}"/>
                </a:ext>
              </a:extLst>
            </p:cNvPr>
            <p:cNvSpPr/>
            <p:nvPr/>
          </p:nvSpPr>
          <p:spPr>
            <a:xfrm>
              <a:off x="1524710" y="1818493"/>
              <a:ext cx="2620156" cy="1433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5BD8E9-0DD5-4A85-8436-F80A8BD745DF}"/>
                </a:ext>
              </a:extLst>
            </p:cNvPr>
            <p:cNvSpPr/>
            <p:nvPr/>
          </p:nvSpPr>
          <p:spPr>
            <a:xfrm>
              <a:off x="2223352" y="3394658"/>
              <a:ext cx="1222872" cy="957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8336CFF-EFB9-4439-88CA-F03A65EF63E7}"/>
                </a:ext>
              </a:extLst>
            </p:cNvPr>
            <p:cNvSpPr/>
            <p:nvPr/>
          </p:nvSpPr>
          <p:spPr>
            <a:xfrm>
              <a:off x="2570384" y="3260669"/>
              <a:ext cx="528809" cy="182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F733257-D33D-4178-9E45-71583BAE0E6A}"/>
              </a:ext>
            </a:extLst>
          </p:cNvPr>
          <p:cNvSpPr/>
          <p:nvPr/>
        </p:nvSpPr>
        <p:spPr>
          <a:xfrm>
            <a:off x="2661866" y="1664687"/>
            <a:ext cx="491972" cy="476693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C82C41-BED6-4EA3-AB8F-9D7863A649EF}"/>
              </a:ext>
            </a:extLst>
          </p:cNvPr>
          <p:cNvSpPr txBox="1"/>
          <p:nvPr/>
        </p:nvSpPr>
        <p:spPr>
          <a:xfrm>
            <a:off x="2804570" y="1740696"/>
            <a:ext cx="2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!</a:t>
            </a:r>
            <a:endParaRPr lang="en-IN" sz="135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2A2C6D-798F-4A82-8C2E-FBFC64DAC4C8}"/>
              </a:ext>
            </a:extLst>
          </p:cNvPr>
          <p:cNvGrpSpPr/>
          <p:nvPr/>
        </p:nvGrpSpPr>
        <p:grpSpPr>
          <a:xfrm>
            <a:off x="541840" y="4316687"/>
            <a:ext cx="885600" cy="1569600"/>
            <a:chOff x="605928" y="1333041"/>
            <a:chExt cx="969484" cy="163049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3C92D94-A643-4A77-9B12-8FBDA960ABBE}"/>
                </a:ext>
              </a:extLst>
            </p:cNvPr>
            <p:cNvSpPr/>
            <p:nvPr/>
          </p:nvSpPr>
          <p:spPr>
            <a:xfrm>
              <a:off x="605928" y="1333041"/>
              <a:ext cx="969484" cy="16304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A1BAB1-5D0A-4020-B9C7-512869EBD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27" y="2677098"/>
              <a:ext cx="186372" cy="1853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FA0184E-C365-42AC-B632-7D8E26289D87}"/>
                </a:ext>
              </a:extLst>
            </p:cNvPr>
            <p:cNvSpPr/>
            <p:nvPr/>
          </p:nvSpPr>
          <p:spPr>
            <a:xfrm>
              <a:off x="952502" y="1431179"/>
              <a:ext cx="275421" cy="3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7EB69F8-9061-4E11-9F87-61F6790C5A26}"/>
              </a:ext>
            </a:extLst>
          </p:cNvPr>
          <p:cNvGrpSpPr/>
          <p:nvPr/>
        </p:nvGrpSpPr>
        <p:grpSpPr>
          <a:xfrm>
            <a:off x="1668026" y="4305610"/>
            <a:ext cx="2430000" cy="1558800"/>
            <a:chOff x="1524710" y="1818493"/>
            <a:chExt cx="2620156" cy="167194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27CF6F5-E7B1-461C-91EB-E1FC6697C31A}"/>
                </a:ext>
              </a:extLst>
            </p:cNvPr>
            <p:cNvSpPr/>
            <p:nvPr/>
          </p:nvSpPr>
          <p:spPr>
            <a:xfrm>
              <a:off x="1524710" y="1818493"/>
              <a:ext cx="2620156" cy="1433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91905A1-338E-42EF-950F-F61744D56289}"/>
                </a:ext>
              </a:extLst>
            </p:cNvPr>
            <p:cNvSpPr/>
            <p:nvPr/>
          </p:nvSpPr>
          <p:spPr>
            <a:xfrm>
              <a:off x="2223352" y="3394658"/>
              <a:ext cx="1222872" cy="957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8290E46-0D5B-461E-953B-5E173FB25C35}"/>
                </a:ext>
              </a:extLst>
            </p:cNvPr>
            <p:cNvSpPr/>
            <p:nvPr/>
          </p:nvSpPr>
          <p:spPr>
            <a:xfrm>
              <a:off x="2570384" y="3260669"/>
              <a:ext cx="528809" cy="182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90B6CA-1A44-4F33-AD70-606686FCDEA0}"/>
              </a:ext>
            </a:extLst>
          </p:cNvPr>
          <p:cNvGrpSpPr/>
          <p:nvPr/>
        </p:nvGrpSpPr>
        <p:grpSpPr>
          <a:xfrm>
            <a:off x="709180" y="4776722"/>
            <a:ext cx="592430" cy="442058"/>
            <a:chOff x="4285561" y="3977089"/>
            <a:chExt cx="851636" cy="6709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737411-C3F2-4F94-91F6-6F4AAEE43FD4}"/>
                </a:ext>
              </a:extLst>
            </p:cNvPr>
            <p:cNvSpPr/>
            <p:nvPr/>
          </p:nvSpPr>
          <p:spPr>
            <a:xfrm>
              <a:off x="4285561" y="3977089"/>
              <a:ext cx="45719" cy="66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E53D743-2874-4403-B8D7-6B33E70E69A0}"/>
                </a:ext>
              </a:extLst>
            </p:cNvPr>
            <p:cNvSpPr/>
            <p:nvPr/>
          </p:nvSpPr>
          <p:spPr>
            <a:xfrm>
              <a:off x="4431741" y="4142791"/>
              <a:ext cx="102937" cy="4953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FB68598-D0D8-4EE9-99CF-1B23CB5A8092}"/>
                </a:ext>
              </a:extLst>
            </p:cNvPr>
            <p:cNvSpPr/>
            <p:nvPr/>
          </p:nvSpPr>
          <p:spPr>
            <a:xfrm>
              <a:off x="4606849" y="4275599"/>
              <a:ext cx="102937" cy="3625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24989F5-92A9-4877-AFCC-7D59699F1A92}"/>
                </a:ext>
              </a:extLst>
            </p:cNvPr>
            <p:cNvSpPr/>
            <p:nvPr/>
          </p:nvSpPr>
          <p:spPr>
            <a:xfrm>
              <a:off x="4782892" y="4009166"/>
              <a:ext cx="102937" cy="62645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D72CA53-ED85-4008-9325-EFA2CC831B06}"/>
                </a:ext>
              </a:extLst>
            </p:cNvPr>
            <p:cNvSpPr/>
            <p:nvPr/>
          </p:nvSpPr>
          <p:spPr>
            <a:xfrm>
              <a:off x="4952714" y="4379167"/>
              <a:ext cx="102937" cy="2589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95DC7B-0656-490D-B430-36FEBE879D08}"/>
                </a:ext>
              </a:extLst>
            </p:cNvPr>
            <p:cNvSpPr/>
            <p:nvPr/>
          </p:nvSpPr>
          <p:spPr>
            <a:xfrm rot="5400000">
              <a:off x="4682677" y="4193544"/>
              <a:ext cx="57403" cy="85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0368BDB-9455-4194-A7A0-E306C0F85417}"/>
              </a:ext>
            </a:extLst>
          </p:cNvPr>
          <p:cNvGrpSpPr/>
          <p:nvPr/>
        </p:nvGrpSpPr>
        <p:grpSpPr>
          <a:xfrm>
            <a:off x="1802888" y="4432367"/>
            <a:ext cx="524903" cy="392146"/>
            <a:chOff x="4285561" y="3977089"/>
            <a:chExt cx="851636" cy="67097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B60A67D-95B1-4F2D-AAC8-75D654E08F37}"/>
                </a:ext>
              </a:extLst>
            </p:cNvPr>
            <p:cNvSpPr/>
            <p:nvPr/>
          </p:nvSpPr>
          <p:spPr>
            <a:xfrm>
              <a:off x="4285561" y="3977089"/>
              <a:ext cx="45719" cy="66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D90829-4436-4758-B16A-37528E770CD9}"/>
                </a:ext>
              </a:extLst>
            </p:cNvPr>
            <p:cNvSpPr/>
            <p:nvPr/>
          </p:nvSpPr>
          <p:spPr>
            <a:xfrm>
              <a:off x="4431741" y="4142791"/>
              <a:ext cx="102937" cy="4953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C5DC781-8373-4A6A-A53A-A5D780EF3DA6}"/>
                </a:ext>
              </a:extLst>
            </p:cNvPr>
            <p:cNvSpPr/>
            <p:nvPr/>
          </p:nvSpPr>
          <p:spPr>
            <a:xfrm>
              <a:off x="4606849" y="4275599"/>
              <a:ext cx="102937" cy="3625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EEEC060-AD6F-4861-AC3E-4C6ECFE3C4A2}"/>
                </a:ext>
              </a:extLst>
            </p:cNvPr>
            <p:cNvSpPr/>
            <p:nvPr/>
          </p:nvSpPr>
          <p:spPr>
            <a:xfrm>
              <a:off x="4782892" y="4009166"/>
              <a:ext cx="102937" cy="62645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3E2000-6FD5-4061-817E-0951AEAAC4B2}"/>
                </a:ext>
              </a:extLst>
            </p:cNvPr>
            <p:cNvSpPr/>
            <p:nvPr/>
          </p:nvSpPr>
          <p:spPr>
            <a:xfrm>
              <a:off x="4952714" y="4379167"/>
              <a:ext cx="102937" cy="2589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DAE4A0D-4901-4890-8981-7E5142387293}"/>
                </a:ext>
              </a:extLst>
            </p:cNvPr>
            <p:cNvSpPr/>
            <p:nvPr/>
          </p:nvSpPr>
          <p:spPr>
            <a:xfrm rot="5400000">
              <a:off x="4682677" y="4193544"/>
              <a:ext cx="57403" cy="85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258A2-C5BE-41C4-B46D-C1CBCFD5583A}"/>
              </a:ext>
            </a:extLst>
          </p:cNvPr>
          <p:cNvGrpSpPr/>
          <p:nvPr/>
        </p:nvGrpSpPr>
        <p:grpSpPr>
          <a:xfrm>
            <a:off x="1804550" y="5004363"/>
            <a:ext cx="557130" cy="412442"/>
            <a:chOff x="6031185" y="2528942"/>
            <a:chExt cx="742840" cy="54992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4265655-9DD0-4238-9ACC-711866616AD6}"/>
                </a:ext>
              </a:extLst>
            </p:cNvPr>
            <p:cNvSpPr/>
            <p:nvPr/>
          </p:nvSpPr>
          <p:spPr>
            <a:xfrm>
              <a:off x="6031185" y="2528942"/>
              <a:ext cx="39878" cy="5417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D10DC8A-66F6-4DE4-88D3-8E1BF416BFD9}"/>
                </a:ext>
              </a:extLst>
            </p:cNvPr>
            <p:cNvSpPr/>
            <p:nvPr/>
          </p:nvSpPr>
          <p:spPr>
            <a:xfrm>
              <a:off x="6293986" y="2672916"/>
              <a:ext cx="89787" cy="4059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EBDC996-ACC1-40D4-8700-5F55DBF470C7}"/>
                </a:ext>
              </a:extLst>
            </p:cNvPr>
            <p:cNvSpPr/>
            <p:nvPr/>
          </p:nvSpPr>
          <p:spPr>
            <a:xfrm>
              <a:off x="6142787" y="2761915"/>
              <a:ext cx="89787" cy="2971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8CA3B95-7C5F-471A-8C6E-E8E63FB38E70}"/>
                </a:ext>
              </a:extLst>
            </p:cNvPr>
            <p:cNvSpPr/>
            <p:nvPr/>
          </p:nvSpPr>
          <p:spPr>
            <a:xfrm>
              <a:off x="6576679" y="2565429"/>
              <a:ext cx="89787" cy="5134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6D97409-3BD7-46FB-BB4E-01B5E578F68E}"/>
                </a:ext>
              </a:extLst>
            </p:cNvPr>
            <p:cNvSpPr/>
            <p:nvPr/>
          </p:nvSpPr>
          <p:spPr>
            <a:xfrm>
              <a:off x="6440234" y="2849371"/>
              <a:ext cx="89787" cy="2122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AD8AE7A-A86A-4AE2-B7A7-FDD20CBAD1F6}"/>
                </a:ext>
              </a:extLst>
            </p:cNvPr>
            <p:cNvSpPr/>
            <p:nvPr/>
          </p:nvSpPr>
          <p:spPr>
            <a:xfrm rot="5400000">
              <a:off x="6379081" y="2683921"/>
              <a:ext cx="47047" cy="742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1F8B3B-4873-49B2-994F-299CDA23577B}"/>
              </a:ext>
            </a:extLst>
          </p:cNvPr>
          <p:cNvGrpSpPr/>
          <p:nvPr/>
        </p:nvGrpSpPr>
        <p:grpSpPr>
          <a:xfrm>
            <a:off x="2719956" y="5004219"/>
            <a:ext cx="441699" cy="443895"/>
            <a:chOff x="2531641" y="4837248"/>
            <a:chExt cx="374702" cy="367083"/>
          </a:xfrm>
        </p:grpSpPr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4AD890D3-69AC-45B8-A9FD-66CD2403ED86}"/>
                </a:ext>
              </a:extLst>
            </p:cNvPr>
            <p:cNvSpPr/>
            <p:nvPr/>
          </p:nvSpPr>
          <p:spPr>
            <a:xfrm rot="19067134">
              <a:off x="2543999" y="4842531"/>
              <a:ext cx="362344" cy="361800"/>
            </a:xfrm>
            <a:prstGeom prst="pie">
              <a:avLst/>
            </a:prstGeom>
            <a:solidFill>
              <a:srgbClr val="FF0000"/>
            </a:solidFill>
            <a:ln>
              <a:solidFill>
                <a:srgbClr val="09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/>
                </a:solidFill>
              </a:endParaRPr>
            </a:p>
          </p:txBody>
        </p:sp>
        <p:sp>
          <p:nvSpPr>
            <p:cNvPr id="105" name="Partial Circle 104">
              <a:extLst>
                <a:ext uri="{FF2B5EF4-FFF2-40B4-BE49-F238E27FC236}">
                  <a16:creationId xmlns:a16="http://schemas.microsoft.com/office/drawing/2014/main" id="{6631FD1A-A0CB-45CD-86F1-5A7BF15E65BA}"/>
                </a:ext>
              </a:extLst>
            </p:cNvPr>
            <p:cNvSpPr/>
            <p:nvPr/>
          </p:nvSpPr>
          <p:spPr>
            <a:xfrm rot="8237000">
              <a:off x="2531641" y="4837248"/>
              <a:ext cx="362344" cy="361800"/>
            </a:xfrm>
            <a:prstGeom prst="pie">
              <a:avLst/>
            </a:prstGeom>
            <a:solidFill>
              <a:srgbClr val="FFC000"/>
            </a:solidFill>
            <a:ln>
              <a:solidFill>
                <a:srgbClr val="09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042323-B794-488C-BE39-CC5D253E4E42}"/>
              </a:ext>
            </a:extLst>
          </p:cNvPr>
          <p:cNvGrpSpPr/>
          <p:nvPr/>
        </p:nvGrpSpPr>
        <p:grpSpPr>
          <a:xfrm>
            <a:off x="3521317" y="4419928"/>
            <a:ext cx="431917" cy="449906"/>
            <a:chOff x="3592090" y="4420517"/>
            <a:chExt cx="374041" cy="372401"/>
          </a:xfrm>
        </p:grpSpPr>
        <p:sp>
          <p:nvSpPr>
            <p:cNvPr id="106" name="Partial Circle 105">
              <a:extLst>
                <a:ext uri="{FF2B5EF4-FFF2-40B4-BE49-F238E27FC236}">
                  <a16:creationId xmlns:a16="http://schemas.microsoft.com/office/drawing/2014/main" id="{3B246F9C-D7CF-4941-94C3-2A67E52314DD}"/>
                </a:ext>
              </a:extLst>
            </p:cNvPr>
            <p:cNvSpPr/>
            <p:nvPr/>
          </p:nvSpPr>
          <p:spPr>
            <a:xfrm rot="13884039">
              <a:off x="3604059" y="4420789"/>
              <a:ext cx="362344" cy="361800"/>
            </a:xfrm>
            <a:prstGeom prst="pie">
              <a:avLst/>
            </a:prstGeom>
            <a:solidFill>
              <a:srgbClr val="7030A0"/>
            </a:solidFill>
            <a:ln>
              <a:solidFill>
                <a:srgbClr val="09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/>
                </a:solidFill>
              </a:endParaRPr>
            </a:p>
          </p:txBody>
        </p:sp>
        <p:sp>
          <p:nvSpPr>
            <p:cNvPr id="107" name="Partial Circle 106">
              <a:extLst>
                <a:ext uri="{FF2B5EF4-FFF2-40B4-BE49-F238E27FC236}">
                  <a16:creationId xmlns:a16="http://schemas.microsoft.com/office/drawing/2014/main" id="{3A3851C8-E1AB-4CEB-B857-24C718325DE6}"/>
                </a:ext>
              </a:extLst>
            </p:cNvPr>
            <p:cNvSpPr/>
            <p:nvPr/>
          </p:nvSpPr>
          <p:spPr>
            <a:xfrm rot="521039">
              <a:off x="3592090" y="4431118"/>
              <a:ext cx="362344" cy="361800"/>
            </a:xfrm>
            <a:prstGeom prst="pie">
              <a:avLst/>
            </a:prstGeom>
            <a:solidFill>
              <a:srgbClr val="00B050"/>
            </a:solidFill>
            <a:ln>
              <a:solidFill>
                <a:srgbClr val="091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486E33A-4A3C-4138-B05F-F64A2178EDD7}"/>
              </a:ext>
            </a:extLst>
          </p:cNvPr>
          <p:cNvGrpSpPr/>
          <p:nvPr/>
        </p:nvGrpSpPr>
        <p:grpSpPr>
          <a:xfrm>
            <a:off x="3496953" y="5030937"/>
            <a:ext cx="524903" cy="392146"/>
            <a:chOff x="4285561" y="3977089"/>
            <a:chExt cx="851636" cy="670974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41F5407-EFE9-4C78-9CB7-EB39C88B6EE2}"/>
                </a:ext>
              </a:extLst>
            </p:cNvPr>
            <p:cNvSpPr/>
            <p:nvPr/>
          </p:nvSpPr>
          <p:spPr>
            <a:xfrm>
              <a:off x="4285561" y="3977089"/>
              <a:ext cx="45719" cy="6610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972A409-629F-4AF0-8581-FA510A93C7D7}"/>
                </a:ext>
              </a:extLst>
            </p:cNvPr>
            <p:cNvSpPr/>
            <p:nvPr/>
          </p:nvSpPr>
          <p:spPr>
            <a:xfrm>
              <a:off x="4431741" y="4142791"/>
              <a:ext cx="102937" cy="4953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DA8C89D-793D-428D-B2AF-ECC5FEE260D5}"/>
                </a:ext>
              </a:extLst>
            </p:cNvPr>
            <p:cNvSpPr/>
            <p:nvPr/>
          </p:nvSpPr>
          <p:spPr>
            <a:xfrm>
              <a:off x="4606849" y="4275599"/>
              <a:ext cx="102937" cy="3625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50B0B9E-F8F6-4228-B1E4-51EF2C69D1CA}"/>
                </a:ext>
              </a:extLst>
            </p:cNvPr>
            <p:cNvSpPr/>
            <p:nvPr/>
          </p:nvSpPr>
          <p:spPr>
            <a:xfrm>
              <a:off x="4782892" y="4009166"/>
              <a:ext cx="102937" cy="62645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B9F713F-7B35-4386-BD93-2EB32BFF5C95}"/>
                </a:ext>
              </a:extLst>
            </p:cNvPr>
            <p:cNvSpPr/>
            <p:nvPr/>
          </p:nvSpPr>
          <p:spPr>
            <a:xfrm>
              <a:off x="4952714" y="4379167"/>
              <a:ext cx="102937" cy="2589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348C9D5-3DBE-41DE-9A9D-1761B0F1B50B}"/>
                </a:ext>
              </a:extLst>
            </p:cNvPr>
            <p:cNvSpPr/>
            <p:nvPr/>
          </p:nvSpPr>
          <p:spPr>
            <a:xfrm rot="5400000">
              <a:off x="4682677" y="4193544"/>
              <a:ext cx="57403" cy="85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pic>
        <p:nvPicPr>
          <p:cNvPr id="2050" name="Picture 2" descr="Image result for graph vector">
            <a:extLst>
              <a:ext uri="{FF2B5EF4-FFF2-40B4-BE49-F238E27FC236}">
                <a16:creationId xmlns:a16="http://schemas.microsoft.com/office/drawing/2014/main" id="{5F5B0831-9517-40B0-B80A-A2B3A2F4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32" y="4394600"/>
            <a:ext cx="470975" cy="4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354CD0-B212-4D33-8B52-8200069F431D}"/>
              </a:ext>
            </a:extLst>
          </p:cNvPr>
          <p:cNvGrpSpPr/>
          <p:nvPr/>
        </p:nvGrpSpPr>
        <p:grpSpPr>
          <a:xfrm>
            <a:off x="5116408" y="1329048"/>
            <a:ext cx="885600" cy="1569600"/>
            <a:chOff x="605928" y="1333041"/>
            <a:chExt cx="969484" cy="1630496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F253C32C-D1A1-4F78-8EDC-BB514393463B}"/>
                </a:ext>
              </a:extLst>
            </p:cNvPr>
            <p:cNvSpPr/>
            <p:nvPr/>
          </p:nvSpPr>
          <p:spPr>
            <a:xfrm>
              <a:off x="605928" y="1333041"/>
              <a:ext cx="969484" cy="16304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596C185-8AB1-4CE7-BECC-71584013F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27" y="2677098"/>
              <a:ext cx="186372" cy="1853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207A50F-67E2-42F8-A386-0BCB36818356}"/>
                </a:ext>
              </a:extLst>
            </p:cNvPr>
            <p:cNvSpPr/>
            <p:nvPr/>
          </p:nvSpPr>
          <p:spPr>
            <a:xfrm>
              <a:off x="952502" y="1431179"/>
              <a:ext cx="275421" cy="3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525DE60-64C1-4555-B2F5-51D31F0CFE65}"/>
              </a:ext>
            </a:extLst>
          </p:cNvPr>
          <p:cNvGrpSpPr/>
          <p:nvPr/>
        </p:nvGrpSpPr>
        <p:grpSpPr>
          <a:xfrm>
            <a:off x="6407322" y="1343166"/>
            <a:ext cx="2430000" cy="1558800"/>
            <a:chOff x="1524710" y="1818493"/>
            <a:chExt cx="2620156" cy="1671945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061ED4A-953F-4E1D-BCBA-4F6BB67FBF2B}"/>
                </a:ext>
              </a:extLst>
            </p:cNvPr>
            <p:cNvSpPr/>
            <p:nvPr/>
          </p:nvSpPr>
          <p:spPr>
            <a:xfrm>
              <a:off x="1524710" y="1818493"/>
              <a:ext cx="2620156" cy="1433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9784FEE-770F-4E7A-BEC6-5E67804AFA0C}"/>
                </a:ext>
              </a:extLst>
            </p:cNvPr>
            <p:cNvSpPr/>
            <p:nvPr/>
          </p:nvSpPr>
          <p:spPr>
            <a:xfrm>
              <a:off x="2223352" y="3394658"/>
              <a:ext cx="1222872" cy="957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FB473A6-A5DE-4605-985B-A3326948EAE2}"/>
                </a:ext>
              </a:extLst>
            </p:cNvPr>
            <p:cNvSpPr/>
            <p:nvPr/>
          </p:nvSpPr>
          <p:spPr>
            <a:xfrm>
              <a:off x="2570384" y="3260669"/>
              <a:ext cx="528809" cy="182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65EA81-78D5-4DC4-8C60-93B87DB14C9C}"/>
              </a:ext>
            </a:extLst>
          </p:cNvPr>
          <p:cNvCxnSpPr>
            <a:cxnSpLocks/>
          </p:cNvCxnSpPr>
          <p:nvPr/>
        </p:nvCxnSpPr>
        <p:spPr>
          <a:xfrm>
            <a:off x="6822009" y="1368600"/>
            <a:ext cx="123" cy="1319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56E460-337C-4AB5-BC0F-C83BEEB24310}"/>
              </a:ext>
            </a:extLst>
          </p:cNvPr>
          <p:cNvGrpSpPr/>
          <p:nvPr/>
        </p:nvGrpSpPr>
        <p:grpSpPr>
          <a:xfrm>
            <a:off x="5195271" y="1625142"/>
            <a:ext cx="722997" cy="212280"/>
            <a:chOff x="8600141" y="2375342"/>
            <a:chExt cx="686721" cy="2830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D74C51-C098-4BE6-8592-E2C5AD8491E3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6A10B9A-097F-4E0F-838B-159343322B64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1B9986-79DF-4C9F-89F5-A784774D8922}"/>
              </a:ext>
            </a:extLst>
          </p:cNvPr>
          <p:cNvGrpSpPr/>
          <p:nvPr/>
        </p:nvGrpSpPr>
        <p:grpSpPr>
          <a:xfrm flipH="1">
            <a:off x="5196781" y="1893315"/>
            <a:ext cx="722996" cy="212280"/>
            <a:chOff x="8600141" y="2375342"/>
            <a:chExt cx="686721" cy="283040"/>
          </a:xfrm>
          <a:solidFill>
            <a:srgbClr val="61E8FF"/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96FC67A-0970-41D1-A160-0DE3F46B8794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5689CBD9-5840-4B53-80F3-35E98A974030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6A6E8D-E354-4F79-95D5-A8636F27D6D4}"/>
              </a:ext>
            </a:extLst>
          </p:cNvPr>
          <p:cNvGrpSpPr/>
          <p:nvPr/>
        </p:nvGrpSpPr>
        <p:grpSpPr>
          <a:xfrm>
            <a:off x="7867538" y="1444828"/>
            <a:ext cx="866202" cy="212280"/>
            <a:chOff x="8600141" y="2375342"/>
            <a:chExt cx="686721" cy="2830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72CA0F8-F8B4-40C4-86F7-C71BD5A2CEB0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7F3CA03F-EA3D-4B70-9014-E540B273C8D9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DB63ADF-2BA4-4154-8F9D-CFE641A24666}"/>
              </a:ext>
            </a:extLst>
          </p:cNvPr>
          <p:cNvGrpSpPr/>
          <p:nvPr/>
        </p:nvGrpSpPr>
        <p:grpSpPr>
          <a:xfrm flipH="1">
            <a:off x="6931304" y="1656033"/>
            <a:ext cx="1063473" cy="212280"/>
            <a:chOff x="8600141" y="2375342"/>
            <a:chExt cx="686721" cy="283040"/>
          </a:xfrm>
          <a:solidFill>
            <a:srgbClr val="61E8FF"/>
          </a:solidFill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DC09C6A-C771-4D09-9A43-73AF394F500B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289C1DDA-4007-4756-8121-5B0ED6455645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4D78A1-0FAA-4F22-866C-A2FA046446EF}"/>
              </a:ext>
            </a:extLst>
          </p:cNvPr>
          <p:cNvGrpSpPr/>
          <p:nvPr/>
        </p:nvGrpSpPr>
        <p:grpSpPr>
          <a:xfrm>
            <a:off x="8128728" y="1866723"/>
            <a:ext cx="607696" cy="212280"/>
            <a:chOff x="8600141" y="2375342"/>
            <a:chExt cx="686721" cy="28304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C4FE294-9ECB-4342-B3B0-014CFE33A1ED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087BA4FC-A8F9-445C-9640-9FD2835B16AB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19F1903-CF45-4B5F-BE86-1654EE13A5B4}"/>
              </a:ext>
            </a:extLst>
          </p:cNvPr>
          <p:cNvGrpSpPr/>
          <p:nvPr/>
        </p:nvGrpSpPr>
        <p:grpSpPr>
          <a:xfrm flipH="1">
            <a:off x="6931303" y="2129939"/>
            <a:ext cx="953064" cy="212280"/>
            <a:chOff x="8600141" y="2375342"/>
            <a:chExt cx="686721" cy="283040"/>
          </a:xfrm>
          <a:solidFill>
            <a:schemeClr val="accent6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23F4591-7766-4041-9F91-140A2E58B1FE}"/>
                </a:ext>
              </a:extLst>
            </p:cNvPr>
            <p:cNvSpPr/>
            <p:nvPr/>
          </p:nvSpPr>
          <p:spPr>
            <a:xfrm>
              <a:off x="8600141" y="2375342"/>
              <a:ext cx="686721" cy="20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D8E12DA9-8540-4D3F-9E36-40618C2913DB}"/>
                </a:ext>
              </a:extLst>
            </p:cNvPr>
            <p:cNvSpPr/>
            <p:nvPr/>
          </p:nvSpPr>
          <p:spPr>
            <a:xfrm rot="10800000">
              <a:off x="9148682" y="2566466"/>
              <a:ext cx="95342" cy="919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A303B4-2E66-4C74-B54E-41EC4E0FEA70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4573657" y="759791"/>
            <a:ext cx="25820" cy="609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EDC4A1D-A827-4ED0-A6FE-0ED41789990F}"/>
              </a:ext>
            </a:extLst>
          </p:cNvPr>
          <p:cNvCxnSpPr>
            <a:cxnSpLocks/>
          </p:cNvCxnSpPr>
          <p:nvPr/>
        </p:nvCxnSpPr>
        <p:spPr>
          <a:xfrm>
            <a:off x="0" y="368992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770ACB6-D71F-484E-AD02-CEC85F51FBA9}"/>
              </a:ext>
            </a:extLst>
          </p:cNvPr>
          <p:cNvGrpSpPr/>
          <p:nvPr/>
        </p:nvGrpSpPr>
        <p:grpSpPr>
          <a:xfrm>
            <a:off x="5116408" y="4316968"/>
            <a:ext cx="885600" cy="1569600"/>
            <a:chOff x="605928" y="1333041"/>
            <a:chExt cx="969484" cy="1630496"/>
          </a:xfrm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C437ACE1-F2D3-4621-A65D-351C6305A8A3}"/>
                </a:ext>
              </a:extLst>
            </p:cNvPr>
            <p:cNvSpPr/>
            <p:nvPr/>
          </p:nvSpPr>
          <p:spPr>
            <a:xfrm>
              <a:off x="605928" y="1333041"/>
              <a:ext cx="969484" cy="16304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37A47F3-3B6F-4C54-9B13-CC0FBC61B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27" y="2677098"/>
              <a:ext cx="186372" cy="1853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57BF3A1-5BAC-47C7-9245-FC592FDE3A88}"/>
                </a:ext>
              </a:extLst>
            </p:cNvPr>
            <p:cNvSpPr/>
            <p:nvPr/>
          </p:nvSpPr>
          <p:spPr>
            <a:xfrm>
              <a:off x="952502" y="1431179"/>
              <a:ext cx="275421" cy="3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514B791-C22F-428B-84A8-550A00B2EB5C}"/>
              </a:ext>
            </a:extLst>
          </p:cNvPr>
          <p:cNvGrpSpPr/>
          <p:nvPr/>
        </p:nvGrpSpPr>
        <p:grpSpPr>
          <a:xfrm>
            <a:off x="6407322" y="4402409"/>
            <a:ext cx="2430000" cy="1558800"/>
            <a:chOff x="1524710" y="1818493"/>
            <a:chExt cx="2620156" cy="1671945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5CBA317-02EC-48EA-82A2-16F0DF515665}"/>
                </a:ext>
              </a:extLst>
            </p:cNvPr>
            <p:cNvSpPr/>
            <p:nvPr/>
          </p:nvSpPr>
          <p:spPr>
            <a:xfrm>
              <a:off x="1524710" y="1818493"/>
              <a:ext cx="2620156" cy="14337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751F4E2-C2F5-471F-98FE-A518F090F2ED}"/>
                </a:ext>
              </a:extLst>
            </p:cNvPr>
            <p:cNvSpPr/>
            <p:nvPr/>
          </p:nvSpPr>
          <p:spPr>
            <a:xfrm>
              <a:off x="2223352" y="3394658"/>
              <a:ext cx="1222872" cy="957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FEE3C4E-9FDC-4EFD-B21E-087CE71570AD}"/>
                </a:ext>
              </a:extLst>
            </p:cNvPr>
            <p:cNvSpPr/>
            <p:nvPr/>
          </p:nvSpPr>
          <p:spPr>
            <a:xfrm>
              <a:off x="2570384" y="3260669"/>
              <a:ext cx="528809" cy="182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graphicFrame>
        <p:nvGraphicFramePr>
          <p:cNvPr id="2055" name="Table 2054">
            <a:extLst>
              <a:ext uri="{FF2B5EF4-FFF2-40B4-BE49-F238E27FC236}">
                <a16:creationId xmlns:a16="http://schemas.microsoft.com/office/drawing/2014/main" id="{7CA05B04-E63C-431C-8039-E7AEB0A53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32285"/>
              </p:ext>
            </p:extLst>
          </p:nvPr>
        </p:nvGraphicFramePr>
        <p:xfrm>
          <a:off x="5162468" y="4592457"/>
          <a:ext cx="797047" cy="62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87">
                  <a:extLst>
                    <a:ext uri="{9D8B030D-6E8A-4147-A177-3AD203B41FA5}">
                      <a16:colId xmlns:a16="http://schemas.microsoft.com/office/drawing/2014/main" val="4068491373"/>
                    </a:ext>
                  </a:extLst>
                </a:gridCol>
                <a:gridCol w="198987">
                  <a:extLst>
                    <a:ext uri="{9D8B030D-6E8A-4147-A177-3AD203B41FA5}">
                      <a16:colId xmlns:a16="http://schemas.microsoft.com/office/drawing/2014/main" val="1356212320"/>
                    </a:ext>
                  </a:extLst>
                </a:gridCol>
                <a:gridCol w="198987">
                  <a:extLst>
                    <a:ext uri="{9D8B030D-6E8A-4147-A177-3AD203B41FA5}">
                      <a16:colId xmlns:a16="http://schemas.microsoft.com/office/drawing/2014/main" val="414472630"/>
                    </a:ext>
                  </a:extLst>
                </a:gridCol>
                <a:gridCol w="200086">
                  <a:extLst>
                    <a:ext uri="{9D8B030D-6E8A-4147-A177-3AD203B41FA5}">
                      <a16:colId xmlns:a16="http://schemas.microsoft.com/office/drawing/2014/main" val="3936745625"/>
                    </a:ext>
                  </a:extLst>
                </a:gridCol>
              </a:tblGrid>
              <a:tr h="158547">
                <a:tc>
                  <a:txBody>
                    <a:bodyPr/>
                    <a:lstStyle/>
                    <a:p>
                      <a:r>
                        <a:rPr lang="en-IN" sz="400" dirty="0"/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95342"/>
                  </a:ext>
                </a:extLst>
              </a:tr>
              <a:tr h="158547">
                <a:tc>
                  <a:txBody>
                    <a:bodyPr/>
                    <a:lstStyle/>
                    <a:p>
                      <a:endParaRPr lang="en-IN" sz="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0896"/>
                  </a:ext>
                </a:extLst>
              </a:tr>
              <a:tr h="153750">
                <a:tc>
                  <a:txBody>
                    <a:bodyPr/>
                    <a:lstStyle/>
                    <a:p>
                      <a:r>
                        <a:rPr lang="en-IN" sz="400" dirty="0"/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84406"/>
                  </a:ext>
                </a:extLst>
              </a:tr>
              <a:tr h="158547">
                <a:tc>
                  <a:txBody>
                    <a:bodyPr/>
                    <a:lstStyle/>
                    <a:p>
                      <a:r>
                        <a:rPr lang="en-IN" sz="400" dirty="0"/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" dirty="0"/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" dirty="0"/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72828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2A69CCF6-5909-40B3-AA3D-FB3328900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990607"/>
              </p:ext>
            </p:extLst>
          </p:nvPr>
        </p:nvGraphicFramePr>
        <p:xfrm>
          <a:off x="7032690" y="4505635"/>
          <a:ext cx="1721727" cy="113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61">
                  <a:extLst>
                    <a:ext uri="{9D8B030D-6E8A-4147-A177-3AD203B41FA5}">
                      <a16:colId xmlns:a16="http://schemas.microsoft.com/office/drawing/2014/main" val="4068491373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1356212320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414472630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3936745625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2615157827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4040006141"/>
                    </a:ext>
                  </a:extLst>
                </a:gridCol>
                <a:gridCol w="245961">
                  <a:extLst>
                    <a:ext uri="{9D8B030D-6E8A-4147-A177-3AD203B41FA5}">
                      <a16:colId xmlns:a16="http://schemas.microsoft.com/office/drawing/2014/main" val="3355582746"/>
                    </a:ext>
                  </a:extLst>
                </a:gridCol>
              </a:tblGrid>
              <a:tr h="187801">
                <a:tc>
                  <a:txBody>
                    <a:bodyPr/>
                    <a:lstStyle/>
                    <a:p>
                      <a:r>
                        <a:rPr lang="en-IN" sz="400" dirty="0"/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95342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endParaRPr lang="en-IN" sz="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0896"/>
                  </a:ext>
                </a:extLst>
              </a:tr>
              <a:tr h="196187">
                <a:tc>
                  <a:txBody>
                    <a:bodyPr/>
                    <a:lstStyle/>
                    <a:p>
                      <a:r>
                        <a:rPr lang="en-IN" sz="400" dirty="0"/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84406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r>
                        <a:rPr lang="en-IN" sz="400" dirty="0"/>
                        <a:t>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400" dirty="0"/>
                        <a:t>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72828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r>
                        <a:rPr lang="en-IN" sz="400" dirty="0"/>
                        <a:t>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400" dirty="0"/>
                        <a:t>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94779"/>
                  </a:ext>
                </a:extLst>
              </a:tr>
              <a:tr h="187801">
                <a:tc>
                  <a:txBody>
                    <a:bodyPr/>
                    <a:lstStyle/>
                    <a:p>
                      <a:r>
                        <a:rPr lang="en-IN" sz="400" dirty="0"/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400" dirty="0"/>
                        <a:t>27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400" dirty="0"/>
                        <a:t>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85511"/>
                  </a:ext>
                </a:extLst>
              </a:tr>
            </a:tbl>
          </a:graphicData>
        </a:graphic>
      </p:graphicFrame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CCFE98D-BAB2-413B-8DCF-AF21A47FE647}"/>
              </a:ext>
            </a:extLst>
          </p:cNvPr>
          <p:cNvCxnSpPr>
            <a:cxnSpLocks/>
          </p:cNvCxnSpPr>
          <p:nvPr/>
        </p:nvCxnSpPr>
        <p:spPr>
          <a:xfrm flipH="1">
            <a:off x="6964317" y="4413735"/>
            <a:ext cx="9486" cy="13148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96389D72-5AE1-4510-874E-A81EDFBD8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40076"/>
              </p:ext>
            </p:extLst>
          </p:nvPr>
        </p:nvGraphicFramePr>
        <p:xfrm>
          <a:off x="6470244" y="4505635"/>
          <a:ext cx="446417" cy="113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17">
                  <a:extLst>
                    <a:ext uri="{9D8B030D-6E8A-4147-A177-3AD203B41FA5}">
                      <a16:colId xmlns:a16="http://schemas.microsoft.com/office/drawing/2014/main" val="4068491373"/>
                    </a:ext>
                  </a:extLst>
                </a:gridCol>
              </a:tblGrid>
              <a:tr h="177018">
                <a:tc>
                  <a:txBody>
                    <a:bodyPr/>
                    <a:lstStyle/>
                    <a:p>
                      <a:pPr algn="ctr"/>
                      <a:r>
                        <a:rPr lang="en-IN" sz="400" b="0" dirty="0">
                          <a:solidFill>
                            <a:schemeClr val="bg1"/>
                          </a:solidFill>
                          <a:latin typeface="+mn-lt"/>
                        </a:rPr>
                        <a:t>January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95342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February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0896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March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84406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April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72828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May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514092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June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76554"/>
                  </a:ext>
                </a:extLst>
              </a:tr>
              <a:tr h="159696">
                <a:tc>
                  <a:txBody>
                    <a:bodyPr/>
                    <a:lstStyle/>
                    <a:p>
                      <a:pPr algn="ctr"/>
                      <a:r>
                        <a:rPr lang="en-IN" sz="400" dirty="0">
                          <a:solidFill>
                            <a:schemeClr val="bg1"/>
                          </a:solidFill>
                          <a:latin typeface="+mn-lt"/>
                        </a:rPr>
                        <a:t>July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72245"/>
                  </a:ext>
                </a:extLst>
              </a:tr>
            </a:tbl>
          </a:graphicData>
        </a:graphic>
      </p:graphicFrame>
      <p:sp>
        <p:nvSpPr>
          <p:cNvPr id="163" name="TextBox 162">
            <a:extLst>
              <a:ext uri="{FF2B5EF4-FFF2-40B4-BE49-F238E27FC236}">
                <a16:creationId xmlns:a16="http://schemas.microsoft.com/office/drawing/2014/main" id="{6E5E6CD0-5A96-47EF-8855-52C4A8D9A2FE}"/>
              </a:ext>
            </a:extLst>
          </p:cNvPr>
          <p:cNvSpPr txBox="1"/>
          <p:nvPr/>
        </p:nvSpPr>
        <p:spPr>
          <a:xfrm>
            <a:off x="669256" y="3111115"/>
            <a:ext cx="313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 Alerts and reminders instantly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D869ECE-AEEE-4E85-8069-42C22ABACB43}"/>
              </a:ext>
            </a:extLst>
          </p:cNvPr>
          <p:cNvSpPr txBox="1"/>
          <p:nvPr/>
        </p:nvSpPr>
        <p:spPr>
          <a:xfrm>
            <a:off x="5219366" y="870585"/>
            <a:ext cx="3704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INSTANT MESSAGING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5FD00C9-84E6-4FAF-91C5-494B39DBBBD8}"/>
              </a:ext>
            </a:extLst>
          </p:cNvPr>
          <p:cNvSpPr txBox="1"/>
          <p:nvPr/>
        </p:nvSpPr>
        <p:spPr>
          <a:xfrm>
            <a:off x="1036985" y="3820908"/>
            <a:ext cx="302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DASHBOARD AND REPORTS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2B8DD58-A037-47E2-9C02-CC44CF71A15F}"/>
              </a:ext>
            </a:extLst>
          </p:cNvPr>
          <p:cNvSpPr txBox="1"/>
          <p:nvPr/>
        </p:nvSpPr>
        <p:spPr>
          <a:xfrm>
            <a:off x="5689150" y="3788975"/>
            <a:ext cx="302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CALENDAR BASED SCHEDULER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57D7D1C-7525-4A79-9133-6FAC73AE401D}"/>
              </a:ext>
            </a:extLst>
          </p:cNvPr>
          <p:cNvSpPr txBox="1"/>
          <p:nvPr/>
        </p:nvSpPr>
        <p:spPr>
          <a:xfrm>
            <a:off x="4764501" y="3098890"/>
            <a:ext cx="433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Text, Picture, voice, video and sketch in the context of the service job</a:t>
            </a:r>
            <a:endParaRPr lang="en-IN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67442BE-8A4C-4B4C-AA74-C20C7DF03602}"/>
              </a:ext>
            </a:extLst>
          </p:cNvPr>
          <p:cNvSpPr txBox="1"/>
          <p:nvPr/>
        </p:nvSpPr>
        <p:spPr>
          <a:xfrm>
            <a:off x="131735" y="5952515"/>
            <a:ext cx="436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Dashboard and Reports showing the exact status of machines under contract, revenues and other important parameters for measuring the performance.</a:t>
            </a:r>
            <a:endParaRPr lang="en-IN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1334A2D-EFA0-4141-8F52-D37ACB9B48CE}"/>
              </a:ext>
            </a:extLst>
          </p:cNvPr>
          <p:cNvSpPr txBox="1"/>
          <p:nvPr/>
        </p:nvSpPr>
        <p:spPr>
          <a:xfrm>
            <a:off x="4845889" y="6086854"/>
            <a:ext cx="433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Calendar based info using which the machines due for service on any date can be viewed.</a:t>
            </a:r>
            <a:endParaRPr lang="en-IN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28AA955-D583-4309-AAC1-69D250B8C800}"/>
              </a:ext>
            </a:extLst>
          </p:cNvPr>
          <p:cNvSpPr/>
          <p:nvPr/>
        </p:nvSpPr>
        <p:spPr>
          <a:xfrm>
            <a:off x="3314" y="0"/>
            <a:ext cx="9140686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A3200B0-B586-4009-B8EF-22181E3FD7C5}"/>
              </a:ext>
            </a:extLst>
          </p:cNvPr>
          <p:cNvSpPr/>
          <p:nvPr/>
        </p:nvSpPr>
        <p:spPr>
          <a:xfrm>
            <a:off x="168180" y="87507"/>
            <a:ext cx="8796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SIMPLE’s Preventive Maintenance - Features</a:t>
            </a:r>
          </a:p>
        </p:txBody>
      </p:sp>
    </p:spTree>
    <p:extLst>
      <p:ext uri="{BB962C8B-B14F-4D97-AF65-F5344CB8AC3E}">
        <p14:creationId xmlns:p14="http://schemas.microsoft.com/office/powerpoint/2010/main" val="128237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>
            <a:extLst>
              <a:ext uri="{FF2B5EF4-FFF2-40B4-BE49-F238E27FC236}">
                <a16:creationId xmlns:a16="http://schemas.microsoft.com/office/drawing/2014/main" id="{32C8EA6B-2C59-4105-84A9-DFCB140C3066}"/>
              </a:ext>
            </a:extLst>
          </p:cNvPr>
          <p:cNvSpPr>
            <a:spLocks noChangeAspect="1"/>
          </p:cNvSpPr>
          <p:nvPr/>
        </p:nvSpPr>
        <p:spPr>
          <a:xfrm rot="10800000">
            <a:off x="5138260" y="3838738"/>
            <a:ext cx="1595380" cy="1387981"/>
          </a:xfrm>
          <a:prstGeom prst="hexagon">
            <a:avLst/>
          </a:prstGeom>
          <a:solidFill>
            <a:srgbClr val="00B05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FB5C37-755C-4A85-A352-66D4F07E76D0}"/>
              </a:ext>
            </a:extLst>
          </p:cNvPr>
          <p:cNvSpPr/>
          <p:nvPr/>
        </p:nvSpPr>
        <p:spPr>
          <a:xfrm>
            <a:off x="3314" y="0"/>
            <a:ext cx="9160030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91A4E2-77CE-4B76-BE09-EF2CA3CB6002}"/>
              </a:ext>
            </a:extLst>
          </p:cNvPr>
          <p:cNvSpPr/>
          <p:nvPr/>
        </p:nvSpPr>
        <p:spPr>
          <a:xfrm>
            <a:off x="1131509" y="87507"/>
            <a:ext cx="6903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SIMPLE’s PM - Capabilities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BC7EB8CB-168B-48F6-BC69-1FBF136E1C24}"/>
              </a:ext>
            </a:extLst>
          </p:cNvPr>
          <p:cNvSpPr>
            <a:spLocks noChangeAspect="1"/>
          </p:cNvSpPr>
          <p:nvPr/>
        </p:nvSpPr>
        <p:spPr>
          <a:xfrm rot="10800000">
            <a:off x="3798901" y="3092705"/>
            <a:ext cx="1595380" cy="1387981"/>
          </a:xfrm>
          <a:prstGeom prst="hexagon">
            <a:avLst/>
          </a:prstGeom>
          <a:solidFill>
            <a:srgbClr val="3B5998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77110EBB-714B-4823-AE7C-60C7AECA3C02}"/>
              </a:ext>
            </a:extLst>
          </p:cNvPr>
          <p:cNvSpPr>
            <a:spLocks noChangeAspect="1"/>
          </p:cNvSpPr>
          <p:nvPr/>
        </p:nvSpPr>
        <p:spPr>
          <a:xfrm rot="10800000">
            <a:off x="5114623" y="2376132"/>
            <a:ext cx="1595380" cy="1387981"/>
          </a:xfrm>
          <a:prstGeom prst="hexagon">
            <a:avLst/>
          </a:prstGeom>
          <a:solidFill>
            <a:srgbClr val="7030A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457328DF-C4D7-4E01-BE7B-B29981503748}"/>
              </a:ext>
            </a:extLst>
          </p:cNvPr>
          <p:cNvSpPr>
            <a:spLocks noChangeAspect="1"/>
          </p:cNvSpPr>
          <p:nvPr/>
        </p:nvSpPr>
        <p:spPr>
          <a:xfrm rot="10800000">
            <a:off x="3810720" y="4558955"/>
            <a:ext cx="1595380" cy="1387981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CF8E2E19-FF87-4E61-A7F5-FD7D75E46200}"/>
              </a:ext>
            </a:extLst>
          </p:cNvPr>
          <p:cNvSpPr>
            <a:spLocks noChangeAspect="1"/>
          </p:cNvSpPr>
          <p:nvPr/>
        </p:nvSpPr>
        <p:spPr>
          <a:xfrm rot="10800000">
            <a:off x="2483178" y="2338340"/>
            <a:ext cx="1595380" cy="1387981"/>
          </a:xfrm>
          <a:prstGeom prst="hexagon">
            <a:avLst/>
          </a:prstGeom>
          <a:solidFill>
            <a:srgbClr val="1469E1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8EB175AD-9024-47C6-97B5-98518A0A44AE}"/>
              </a:ext>
            </a:extLst>
          </p:cNvPr>
          <p:cNvSpPr>
            <a:spLocks noChangeAspect="1"/>
          </p:cNvSpPr>
          <p:nvPr/>
        </p:nvSpPr>
        <p:spPr>
          <a:xfrm rot="10800000">
            <a:off x="6430346" y="3119839"/>
            <a:ext cx="1595380" cy="1387981"/>
          </a:xfrm>
          <a:prstGeom prst="hexagon">
            <a:avLst/>
          </a:prstGeom>
          <a:solidFill>
            <a:srgbClr val="7030A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7073FBBC-C59C-4088-A9EA-140C9DC0C912}"/>
              </a:ext>
            </a:extLst>
          </p:cNvPr>
          <p:cNvSpPr>
            <a:spLocks noChangeAspect="1"/>
          </p:cNvSpPr>
          <p:nvPr/>
        </p:nvSpPr>
        <p:spPr>
          <a:xfrm rot="10800000">
            <a:off x="1180065" y="3071466"/>
            <a:ext cx="1595380" cy="1387981"/>
          </a:xfrm>
          <a:prstGeom prst="hexagon">
            <a:avLst/>
          </a:prstGeom>
          <a:solidFill>
            <a:srgbClr val="1469E1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988754DC-1E39-47D9-B024-9CDDEEC79305}"/>
              </a:ext>
            </a:extLst>
          </p:cNvPr>
          <p:cNvSpPr>
            <a:spLocks noChangeAspect="1"/>
          </p:cNvSpPr>
          <p:nvPr/>
        </p:nvSpPr>
        <p:spPr>
          <a:xfrm rot="10800000">
            <a:off x="2508261" y="5277855"/>
            <a:ext cx="1595380" cy="1387981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533F8572-46AE-47BA-B24D-C167C57ED4E3}"/>
              </a:ext>
            </a:extLst>
          </p:cNvPr>
          <p:cNvSpPr>
            <a:spLocks noChangeAspect="1"/>
          </p:cNvSpPr>
          <p:nvPr/>
        </p:nvSpPr>
        <p:spPr>
          <a:xfrm rot="10800000">
            <a:off x="5138262" y="5277854"/>
            <a:ext cx="1595380" cy="1387981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10445F5D-2D65-4E37-87D8-91D0C93A2D45}"/>
              </a:ext>
            </a:extLst>
          </p:cNvPr>
          <p:cNvSpPr>
            <a:spLocks noChangeAspect="1"/>
          </p:cNvSpPr>
          <p:nvPr/>
        </p:nvSpPr>
        <p:spPr>
          <a:xfrm rot="10800000">
            <a:off x="6430346" y="1644349"/>
            <a:ext cx="1595380" cy="1387981"/>
          </a:xfrm>
          <a:prstGeom prst="hexagon">
            <a:avLst/>
          </a:prstGeom>
          <a:solidFill>
            <a:srgbClr val="7030A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711A610D-0F7D-41A1-AF28-FED23F533199}"/>
              </a:ext>
            </a:extLst>
          </p:cNvPr>
          <p:cNvSpPr>
            <a:spLocks noChangeAspect="1"/>
          </p:cNvSpPr>
          <p:nvPr/>
        </p:nvSpPr>
        <p:spPr>
          <a:xfrm rot="10800000">
            <a:off x="1183468" y="1596739"/>
            <a:ext cx="1595380" cy="1387981"/>
          </a:xfrm>
          <a:prstGeom prst="hexagon">
            <a:avLst/>
          </a:prstGeom>
          <a:solidFill>
            <a:srgbClr val="1469E1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E1A03BA4-DD61-4A80-8CA6-06848112727E}"/>
              </a:ext>
            </a:extLst>
          </p:cNvPr>
          <p:cNvSpPr>
            <a:spLocks noChangeAspect="1"/>
          </p:cNvSpPr>
          <p:nvPr/>
        </p:nvSpPr>
        <p:spPr>
          <a:xfrm rot="10800000">
            <a:off x="2468295" y="865849"/>
            <a:ext cx="1595380" cy="1387981"/>
          </a:xfrm>
          <a:prstGeom prst="hexagon">
            <a:avLst/>
          </a:prstGeom>
          <a:solidFill>
            <a:srgbClr val="1469E1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AA84E4BE-EE69-4E77-965F-D58D676BDEEE}"/>
              </a:ext>
            </a:extLst>
          </p:cNvPr>
          <p:cNvSpPr>
            <a:spLocks noChangeAspect="1"/>
          </p:cNvSpPr>
          <p:nvPr/>
        </p:nvSpPr>
        <p:spPr>
          <a:xfrm rot="10800000">
            <a:off x="5114623" y="874435"/>
            <a:ext cx="1595380" cy="1387981"/>
          </a:xfrm>
          <a:prstGeom prst="hexagon">
            <a:avLst/>
          </a:prstGeom>
          <a:solidFill>
            <a:srgbClr val="7030A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CFDA78-BEEF-4CC0-8FDD-554EB117018B}"/>
              </a:ext>
            </a:extLst>
          </p:cNvPr>
          <p:cNvSpPr txBox="1"/>
          <p:nvPr/>
        </p:nvSpPr>
        <p:spPr>
          <a:xfrm>
            <a:off x="3878117" y="5074549"/>
            <a:ext cx="1428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CUSTOMISATION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C8CF27-48CE-467E-93B6-666C26ACB334}"/>
              </a:ext>
            </a:extLst>
          </p:cNvPr>
          <p:cNvSpPr txBox="1"/>
          <p:nvPr/>
        </p:nvSpPr>
        <p:spPr>
          <a:xfrm>
            <a:off x="2747923" y="5742476"/>
            <a:ext cx="111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 REPORTS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86653B-9E3C-4936-AFDD-B0C6EE0F7978}"/>
              </a:ext>
            </a:extLst>
          </p:cNvPr>
          <p:cNvSpPr txBox="1"/>
          <p:nvPr/>
        </p:nvSpPr>
        <p:spPr>
          <a:xfrm>
            <a:off x="5250254" y="5703341"/>
            <a:ext cx="132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 DASHBOARDS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1EECA8-4B2C-4444-B3F3-1B558130F6ED}"/>
              </a:ext>
            </a:extLst>
          </p:cNvPr>
          <p:cNvSpPr txBox="1"/>
          <p:nvPr/>
        </p:nvSpPr>
        <p:spPr>
          <a:xfrm>
            <a:off x="6647218" y="3539581"/>
            <a:ext cx="116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DELIVERY SCHEDULES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B4BCD6-7707-48FA-B04A-AA64680FA5D3}"/>
              </a:ext>
            </a:extLst>
          </p:cNvPr>
          <p:cNvSpPr txBox="1"/>
          <p:nvPr/>
        </p:nvSpPr>
        <p:spPr>
          <a:xfrm>
            <a:off x="2630763" y="2887385"/>
            <a:ext cx="128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B416FC-4202-4F43-B31E-D00DF8402675}"/>
              </a:ext>
            </a:extLst>
          </p:cNvPr>
          <p:cNvSpPr txBox="1"/>
          <p:nvPr/>
        </p:nvSpPr>
        <p:spPr>
          <a:xfrm>
            <a:off x="5328660" y="4210222"/>
            <a:ext cx="1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MAXIMISE EQUIPMENT USEFUL LIFE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7F84F5-9DE2-4330-A9C1-18BB3B37688A}"/>
              </a:ext>
            </a:extLst>
          </p:cNvPr>
          <p:cNvSpPr txBox="1"/>
          <p:nvPr/>
        </p:nvSpPr>
        <p:spPr>
          <a:xfrm>
            <a:off x="2770925" y="1255050"/>
            <a:ext cx="100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MACHINES DUE FOR SERVICE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8FE0FC-3179-4365-B708-100B69447B93}"/>
              </a:ext>
            </a:extLst>
          </p:cNvPr>
          <p:cNvSpPr txBox="1"/>
          <p:nvPr/>
        </p:nvSpPr>
        <p:spPr>
          <a:xfrm>
            <a:off x="1417346" y="2065253"/>
            <a:ext cx="111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ASSOCIATED LABOUR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24F922-C996-4F9E-A476-BD0C1874D994}"/>
              </a:ext>
            </a:extLst>
          </p:cNvPr>
          <p:cNvSpPr txBox="1"/>
          <p:nvPr/>
        </p:nvSpPr>
        <p:spPr>
          <a:xfrm>
            <a:off x="1283861" y="3545325"/>
            <a:ext cx="137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SPARES AND CONSUMABLES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1A0543-43F7-4D92-913E-70FE6B02A181}"/>
              </a:ext>
            </a:extLst>
          </p:cNvPr>
          <p:cNvSpPr txBox="1"/>
          <p:nvPr/>
        </p:nvSpPr>
        <p:spPr>
          <a:xfrm>
            <a:off x="5321686" y="1311803"/>
            <a:ext cx="122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LABOUR AVAILABILITY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294FC3-DB0F-416D-9E7C-97A5FE5196E8}"/>
              </a:ext>
            </a:extLst>
          </p:cNvPr>
          <p:cNvSpPr txBox="1"/>
          <p:nvPr/>
        </p:nvSpPr>
        <p:spPr>
          <a:xfrm>
            <a:off x="6623384" y="2107507"/>
            <a:ext cx="121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SPARES AVAILABILITY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DDFF1646-6B82-43C6-8705-48065B01C053}"/>
              </a:ext>
            </a:extLst>
          </p:cNvPr>
          <p:cNvSpPr>
            <a:spLocks noChangeAspect="1"/>
          </p:cNvSpPr>
          <p:nvPr/>
        </p:nvSpPr>
        <p:spPr>
          <a:xfrm rot="10800000">
            <a:off x="3806641" y="1626455"/>
            <a:ext cx="1595380" cy="1387981"/>
          </a:xfrm>
          <a:prstGeom prst="hexagon">
            <a:avLst/>
          </a:prstGeom>
          <a:solidFill>
            <a:srgbClr val="00B05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C26941A-4D8B-419A-BC77-ABEC955F5187}"/>
              </a:ext>
            </a:extLst>
          </p:cNvPr>
          <p:cNvSpPr>
            <a:spLocks noChangeAspect="1"/>
          </p:cNvSpPr>
          <p:nvPr/>
        </p:nvSpPr>
        <p:spPr>
          <a:xfrm rot="10800000">
            <a:off x="2490628" y="3823956"/>
            <a:ext cx="1595380" cy="1387981"/>
          </a:xfrm>
          <a:prstGeom prst="hexagon">
            <a:avLst/>
          </a:prstGeom>
          <a:solidFill>
            <a:srgbClr val="00B050"/>
          </a:solidFill>
          <a:ln w="50800">
            <a:solidFill>
              <a:srgbClr val="091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5023B-02F1-4028-AF69-F1BF6C5211F6}"/>
              </a:ext>
            </a:extLst>
          </p:cNvPr>
          <p:cNvSpPr txBox="1"/>
          <p:nvPr/>
        </p:nvSpPr>
        <p:spPr>
          <a:xfrm>
            <a:off x="3953873" y="2088441"/>
            <a:ext cx="128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 DOWNTIME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EEFF8-D0A1-4F67-AA8D-A149C040EABB}"/>
              </a:ext>
            </a:extLst>
          </p:cNvPr>
          <p:cNvSpPr txBox="1"/>
          <p:nvPr/>
        </p:nvSpPr>
        <p:spPr>
          <a:xfrm>
            <a:off x="2604241" y="4104624"/>
            <a:ext cx="133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LOWER MAINTENANCE AND REPAIR COSTS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C03852-644E-481C-A8CC-2639DBE6A53E}"/>
              </a:ext>
            </a:extLst>
          </p:cNvPr>
          <p:cNvSpPr txBox="1"/>
          <p:nvPr/>
        </p:nvSpPr>
        <p:spPr>
          <a:xfrm>
            <a:off x="5264780" y="2887385"/>
            <a:ext cx="128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26AD8-6B96-482B-A5FE-B4212FC2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50" y="3365618"/>
            <a:ext cx="1146253" cy="780015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BC35B6-1E3E-4FCF-B9FD-BCDF4E12F793}"/>
              </a:ext>
            </a:extLst>
          </p:cNvPr>
          <p:cNvSpPr>
            <a:spLocks/>
          </p:cNvSpPr>
          <p:nvPr/>
        </p:nvSpPr>
        <p:spPr bwMode="auto">
          <a:xfrm>
            <a:off x="107504" y="980728"/>
            <a:ext cx="8856984" cy="564453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D603-7E99-4EC2-8D60-C7CCE770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Visual Inspection Reports</a:t>
            </a:r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F3B81B25-6633-4EAE-8E99-69BB63311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8269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02A870-7AC9-4BE4-A564-744C40423AB7}"/>
              </a:ext>
            </a:extLst>
          </p:cNvPr>
          <p:cNvSpPr>
            <a:spLocks/>
          </p:cNvSpPr>
          <p:nvPr/>
        </p:nvSpPr>
        <p:spPr bwMode="auto">
          <a:xfrm>
            <a:off x="107504" y="980728"/>
            <a:ext cx="8856984" cy="564453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7459-8678-4A98-B8DC-7BC37B7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652"/>
            <a:ext cx="8687727" cy="707678"/>
          </a:xfrm>
        </p:spPr>
        <p:txBody>
          <a:bodyPr anchor="b"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 Inspection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33E2-FFB9-4297-BFBF-54578435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910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VIRs enable the capture of the machine through multimedia data for comprehensive understanding of machine status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186A76C1-C7B9-48DF-A280-14260CD71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207039"/>
              </p:ext>
            </p:extLst>
          </p:nvPr>
        </p:nvGraphicFramePr>
        <p:xfrm>
          <a:off x="3635896" y="836712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자유형: 도형 112">
            <a:extLst>
              <a:ext uri="{FF2B5EF4-FFF2-40B4-BE49-F238E27FC236}">
                <a16:creationId xmlns:a16="http://schemas.microsoft.com/office/drawing/2014/main" id="{6EAEB967-6312-4C10-8081-1E9313C9772D}"/>
              </a:ext>
            </a:extLst>
          </p:cNvPr>
          <p:cNvSpPr/>
          <p:nvPr/>
        </p:nvSpPr>
        <p:spPr>
          <a:xfrm>
            <a:off x="760299" y="3506881"/>
            <a:ext cx="1810271" cy="181454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자유형: 도형 113">
            <a:extLst>
              <a:ext uri="{FF2B5EF4-FFF2-40B4-BE49-F238E27FC236}">
                <a16:creationId xmlns:a16="http://schemas.microsoft.com/office/drawing/2014/main" id="{35A0622A-7727-4419-B469-B7FA93C793AC}"/>
              </a:ext>
            </a:extLst>
          </p:cNvPr>
          <p:cNvSpPr/>
          <p:nvPr/>
        </p:nvSpPr>
        <p:spPr>
          <a:xfrm>
            <a:off x="2561544" y="3838225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자유형: 도형 114">
            <a:extLst>
              <a:ext uri="{FF2B5EF4-FFF2-40B4-BE49-F238E27FC236}">
                <a16:creationId xmlns:a16="http://schemas.microsoft.com/office/drawing/2014/main" id="{7D3A6471-58FE-43C3-ABB8-EFCE7CFE53C8}"/>
              </a:ext>
            </a:extLst>
          </p:cNvPr>
          <p:cNvSpPr/>
          <p:nvPr/>
        </p:nvSpPr>
        <p:spPr>
          <a:xfrm>
            <a:off x="16133" y="2752450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자유형: 도형 116">
            <a:extLst>
              <a:ext uri="{FF2B5EF4-FFF2-40B4-BE49-F238E27FC236}">
                <a16:creationId xmlns:a16="http://schemas.microsoft.com/office/drawing/2014/main" id="{E63A4234-37D4-4EB1-82FB-1C02563144EB}"/>
              </a:ext>
            </a:extLst>
          </p:cNvPr>
          <p:cNvSpPr/>
          <p:nvPr/>
        </p:nvSpPr>
        <p:spPr>
          <a:xfrm>
            <a:off x="-36512" y="4764085"/>
            <a:ext cx="1254243" cy="1257203"/>
          </a:xfrm>
          <a:custGeom>
            <a:avLst/>
            <a:gdLst>
              <a:gd name="connsiteX0" fmla="*/ 1702614 w 1792010"/>
              <a:gd name="connsiteY0" fmla="*/ 878442 h 1796239"/>
              <a:gd name="connsiteX1" fmla="*/ 1710060 w 1792010"/>
              <a:gd name="connsiteY1" fmla="*/ 883022 h 1796239"/>
              <a:gd name="connsiteX2" fmla="*/ 1702614 w 1792010"/>
              <a:gd name="connsiteY2" fmla="*/ 881183 h 1796239"/>
              <a:gd name="connsiteX3" fmla="*/ 896004 w 1792010"/>
              <a:gd name="connsiteY3" fmla="*/ 384279 h 1796239"/>
              <a:gd name="connsiteX4" fmla="*/ 379479 w 1792010"/>
              <a:gd name="connsiteY4" fmla="*/ 900804 h 1796239"/>
              <a:gd name="connsiteX5" fmla="*/ 896004 w 1792010"/>
              <a:gd name="connsiteY5" fmla="*/ 1417329 h 1796239"/>
              <a:gd name="connsiteX6" fmla="*/ 1412529 w 1792010"/>
              <a:gd name="connsiteY6" fmla="*/ 900804 h 1796239"/>
              <a:gd name="connsiteX7" fmla="*/ 896004 w 1792010"/>
              <a:gd name="connsiteY7" fmla="*/ 384279 h 1796239"/>
              <a:gd name="connsiteX8" fmla="*/ 998892 w 1792010"/>
              <a:gd name="connsiteY8" fmla="*/ 0 h 1796239"/>
              <a:gd name="connsiteX9" fmla="*/ 1263685 w 1792010"/>
              <a:gd name="connsiteY9" fmla="*/ 70112 h 1796239"/>
              <a:gd name="connsiteX10" fmla="*/ 1259890 w 1792010"/>
              <a:gd name="connsiteY10" fmla="*/ 292970 h 1796239"/>
              <a:gd name="connsiteX11" fmla="*/ 1252964 w 1792010"/>
              <a:gd name="connsiteY11" fmla="*/ 291136 h 1796239"/>
              <a:gd name="connsiteX12" fmla="*/ 1403555 w 1792010"/>
              <a:gd name="connsiteY12" fmla="*/ 406648 h 1796239"/>
              <a:gd name="connsiteX13" fmla="*/ 1604328 w 1792010"/>
              <a:gd name="connsiteY13" fmla="*/ 357315 h 1796239"/>
              <a:gd name="connsiteX14" fmla="*/ 1733027 w 1792010"/>
              <a:gd name="connsiteY14" fmla="*/ 596499 h 1796239"/>
              <a:gd name="connsiteX15" fmla="*/ 1589970 w 1792010"/>
              <a:gd name="connsiteY15" fmla="*/ 723947 h 1796239"/>
              <a:gd name="connsiteX16" fmla="*/ 1613321 w 1792010"/>
              <a:gd name="connsiteY16" fmla="*/ 924788 h 1796239"/>
              <a:gd name="connsiteX17" fmla="*/ 1792010 w 1792010"/>
              <a:gd name="connsiteY17" fmla="*/ 1022811 h 1796239"/>
              <a:gd name="connsiteX18" fmla="*/ 1721058 w 1792010"/>
              <a:gd name="connsiteY18" fmla="*/ 1284473 h 1796239"/>
              <a:gd name="connsiteX19" fmla="*/ 1504230 w 1792010"/>
              <a:gd name="connsiteY19" fmla="*/ 1280870 h 1796239"/>
              <a:gd name="connsiteX20" fmla="*/ 1406384 w 1792010"/>
              <a:gd name="connsiteY20" fmla="*/ 1403402 h 1796239"/>
              <a:gd name="connsiteX21" fmla="*/ 1477592 w 1792010"/>
              <a:gd name="connsiteY21" fmla="*/ 1587057 h 1796239"/>
              <a:gd name="connsiteX22" fmla="*/ 1253035 w 1792010"/>
              <a:gd name="connsiteY22" fmla="*/ 1742435 h 1796239"/>
              <a:gd name="connsiteX23" fmla="*/ 1163834 w 1792010"/>
              <a:gd name="connsiteY23" fmla="*/ 1665910 h 1796239"/>
              <a:gd name="connsiteX24" fmla="*/ 1163667 w 1792010"/>
              <a:gd name="connsiteY24" fmla="*/ 1666097 h 1796239"/>
              <a:gd name="connsiteX25" fmla="*/ 1144343 w 1792010"/>
              <a:gd name="connsiteY25" fmla="*/ 1649188 h 1796239"/>
              <a:gd name="connsiteX26" fmla="*/ 1082710 w 1792010"/>
              <a:gd name="connsiteY26" fmla="*/ 1596313 h 1796239"/>
              <a:gd name="connsiteX27" fmla="*/ 1083384 w 1792010"/>
              <a:gd name="connsiteY27" fmla="*/ 1595846 h 1796239"/>
              <a:gd name="connsiteX28" fmla="*/ 1076108 w 1792010"/>
              <a:gd name="connsiteY28" fmla="*/ 1589478 h 1796239"/>
              <a:gd name="connsiteX29" fmla="*/ 898869 w 1792010"/>
              <a:gd name="connsiteY29" fmla="*/ 1612479 h 1796239"/>
              <a:gd name="connsiteX30" fmla="*/ 795635 w 1792010"/>
              <a:gd name="connsiteY30" fmla="*/ 1796239 h 1796239"/>
              <a:gd name="connsiteX31" fmla="*/ 530840 w 1792010"/>
              <a:gd name="connsiteY31" fmla="*/ 1726127 h 1796239"/>
              <a:gd name="connsiteX32" fmla="*/ 534419 w 1792010"/>
              <a:gd name="connsiteY32" fmla="*/ 1515981 h 1796239"/>
              <a:gd name="connsiteX33" fmla="*/ 384791 w 1792010"/>
              <a:gd name="connsiteY33" fmla="*/ 1400008 h 1796239"/>
              <a:gd name="connsiteX34" fmla="*/ 388223 w 1792010"/>
              <a:gd name="connsiteY34" fmla="*/ 1407281 h 1796239"/>
              <a:gd name="connsiteX35" fmla="*/ 166784 w 1792010"/>
              <a:gd name="connsiteY35" fmla="*/ 1449671 h 1796239"/>
              <a:gd name="connsiteX36" fmla="*/ 50929 w 1792010"/>
              <a:gd name="connsiteY36" fmla="*/ 1204159 h 1796239"/>
              <a:gd name="connsiteX37" fmla="*/ 200689 w 1792010"/>
              <a:gd name="connsiteY37" fmla="*/ 1084166 h 1796239"/>
              <a:gd name="connsiteX38" fmla="*/ 176341 w 1792010"/>
              <a:gd name="connsiteY38" fmla="*/ 904529 h 1796239"/>
              <a:gd name="connsiteX39" fmla="*/ 0 w 1792010"/>
              <a:gd name="connsiteY39" fmla="*/ 807794 h 1796239"/>
              <a:gd name="connsiteX40" fmla="*/ 70951 w 1792010"/>
              <a:gd name="connsiteY40" fmla="*/ 546132 h 1796239"/>
              <a:gd name="connsiteX41" fmla="*/ 273028 w 1792010"/>
              <a:gd name="connsiteY41" fmla="*/ 549491 h 1796239"/>
              <a:gd name="connsiteX42" fmla="*/ 370996 w 1792010"/>
              <a:gd name="connsiteY42" fmla="*/ 419078 h 1796239"/>
              <a:gd name="connsiteX43" fmla="*/ 303314 w 1792010"/>
              <a:gd name="connsiteY43" fmla="*/ 212794 h 1796239"/>
              <a:gd name="connsiteX44" fmla="*/ 535794 w 1792010"/>
              <a:gd name="connsiteY44" fmla="*/ 69242 h 1796239"/>
              <a:gd name="connsiteX45" fmla="*/ 698144 w 1792010"/>
              <a:gd name="connsiteY45" fmla="*/ 223973 h 1796239"/>
              <a:gd name="connsiteX46" fmla="*/ 696512 w 1792010"/>
              <a:gd name="connsiteY46" fmla="*/ 224981 h 1796239"/>
              <a:gd name="connsiteX47" fmla="*/ 896341 w 1792010"/>
              <a:gd name="connsiteY47" fmla="*/ 196709 h 1796239"/>
              <a:gd name="connsiteX48" fmla="*/ 889414 w 1792010"/>
              <a:gd name="connsiteY48" fmla="*/ 194876 h 179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92010" h="1796239">
                <a:moveTo>
                  <a:pt x="1702614" y="878442"/>
                </a:moveTo>
                <a:lnTo>
                  <a:pt x="1710060" y="883022"/>
                </a:lnTo>
                <a:lnTo>
                  <a:pt x="1702614" y="881183"/>
                </a:lnTo>
                <a:close/>
                <a:moveTo>
                  <a:pt x="896004" y="384279"/>
                </a:moveTo>
                <a:cubicBezTo>
                  <a:pt x="610735" y="384279"/>
                  <a:pt x="379479" y="615535"/>
                  <a:pt x="379479" y="900804"/>
                </a:cubicBezTo>
                <a:cubicBezTo>
                  <a:pt x="379479" y="1186073"/>
                  <a:pt x="610735" y="1417329"/>
                  <a:pt x="896004" y="1417329"/>
                </a:cubicBezTo>
                <a:cubicBezTo>
                  <a:pt x="1181273" y="1417329"/>
                  <a:pt x="1412529" y="1186073"/>
                  <a:pt x="1412529" y="900804"/>
                </a:cubicBezTo>
                <a:cubicBezTo>
                  <a:pt x="1412529" y="615535"/>
                  <a:pt x="1181273" y="384279"/>
                  <a:pt x="896004" y="384279"/>
                </a:cubicBezTo>
                <a:close/>
                <a:moveTo>
                  <a:pt x="998892" y="0"/>
                </a:moveTo>
                <a:lnTo>
                  <a:pt x="1263685" y="70112"/>
                </a:lnTo>
                <a:lnTo>
                  <a:pt x="1259890" y="292970"/>
                </a:lnTo>
                <a:lnTo>
                  <a:pt x="1252964" y="291136"/>
                </a:lnTo>
                <a:cubicBezTo>
                  <a:pt x="1309401" y="322522"/>
                  <a:pt x="1360410" y="361009"/>
                  <a:pt x="1403555" y="406648"/>
                </a:cubicBezTo>
                <a:lnTo>
                  <a:pt x="1604328" y="357315"/>
                </a:lnTo>
                <a:lnTo>
                  <a:pt x="1733027" y="596499"/>
                </a:lnTo>
                <a:lnTo>
                  <a:pt x="1589970" y="723947"/>
                </a:lnTo>
                <a:cubicBezTo>
                  <a:pt x="1607903" y="788494"/>
                  <a:pt x="1616355" y="856084"/>
                  <a:pt x="1613321" y="924788"/>
                </a:cubicBezTo>
                <a:lnTo>
                  <a:pt x="1792010" y="1022811"/>
                </a:lnTo>
                <a:lnTo>
                  <a:pt x="1721058" y="1284473"/>
                </a:lnTo>
                <a:lnTo>
                  <a:pt x="1504230" y="1280870"/>
                </a:lnTo>
                <a:cubicBezTo>
                  <a:pt x="1476815" y="1326134"/>
                  <a:pt x="1443601" y="1366958"/>
                  <a:pt x="1406384" y="1403402"/>
                </a:cubicBezTo>
                <a:lnTo>
                  <a:pt x="1477592" y="1587057"/>
                </a:lnTo>
                <a:lnTo>
                  <a:pt x="1253035" y="1742435"/>
                </a:lnTo>
                <a:lnTo>
                  <a:pt x="1163834" y="1665910"/>
                </a:lnTo>
                <a:lnTo>
                  <a:pt x="1163667" y="1666097"/>
                </a:lnTo>
                <a:lnTo>
                  <a:pt x="1144343" y="1649188"/>
                </a:lnTo>
                <a:lnTo>
                  <a:pt x="1082710" y="1596313"/>
                </a:lnTo>
                <a:lnTo>
                  <a:pt x="1083384" y="1595846"/>
                </a:lnTo>
                <a:lnTo>
                  <a:pt x="1076108" y="1589478"/>
                </a:lnTo>
                <a:cubicBezTo>
                  <a:pt x="1019150" y="1605403"/>
                  <a:pt x="959511" y="1612813"/>
                  <a:pt x="898869" y="1612479"/>
                </a:cubicBezTo>
                <a:lnTo>
                  <a:pt x="795635" y="1796239"/>
                </a:lnTo>
                <a:lnTo>
                  <a:pt x="530840" y="1726127"/>
                </a:lnTo>
                <a:lnTo>
                  <a:pt x="534419" y="1515981"/>
                </a:lnTo>
                <a:cubicBezTo>
                  <a:pt x="478307" y="1484379"/>
                  <a:pt x="427627" y="1445732"/>
                  <a:pt x="384791" y="1400008"/>
                </a:cubicBezTo>
                <a:lnTo>
                  <a:pt x="388223" y="1407281"/>
                </a:lnTo>
                <a:lnTo>
                  <a:pt x="166784" y="1449671"/>
                </a:lnTo>
                <a:lnTo>
                  <a:pt x="50929" y="1204159"/>
                </a:lnTo>
                <a:lnTo>
                  <a:pt x="200689" y="1084166"/>
                </a:lnTo>
                <a:cubicBezTo>
                  <a:pt x="184704" y="1026270"/>
                  <a:pt x="176353" y="965934"/>
                  <a:pt x="176341" y="904529"/>
                </a:cubicBezTo>
                <a:lnTo>
                  <a:pt x="0" y="807794"/>
                </a:lnTo>
                <a:lnTo>
                  <a:pt x="70951" y="546132"/>
                </a:lnTo>
                <a:lnTo>
                  <a:pt x="273028" y="549491"/>
                </a:lnTo>
                <a:cubicBezTo>
                  <a:pt x="300443" y="501683"/>
                  <a:pt x="333547" y="458094"/>
                  <a:pt x="370996" y="419078"/>
                </a:cubicBezTo>
                <a:lnTo>
                  <a:pt x="303314" y="212794"/>
                </a:lnTo>
                <a:lnTo>
                  <a:pt x="535794" y="69242"/>
                </a:lnTo>
                <a:lnTo>
                  <a:pt x="698144" y="223973"/>
                </a:lnTo>
                <a:lnTo>
                  <a:pt x="696512" y="224981"/>
                </a:lnTo>
                <a:cubicBezTo>
                  <a:pt x="760334" y="205136"/>
                  <a:pt x="827716" y="195964"/>
                  <a:pt x="896341" y="196709"/>
                </a:cubicBezTo>
                <a:lnTo>
                  <a:pt x="889414" y="194876"/>
                </a:lnTo>
                <a:close/>
              </a:path>
            </a:pathLst>
          </a:cu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6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0" y="155055"/>
            <a:ext cx="9144000" cy="415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Features of VIR application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46B128-6558-4184-9D9E-1B9685C8E6B7}"/>
              </a:ext>
            </a:extLst>
          </p:cNvPr>
          <p:cNvGrpSpPr/>
          <p:nvPr/>
        </p:nvGrpSpPr>
        <p:grpSpPr>
          <a:xfrm>
            <a:off x="132001" y="1598166"/>
            <a:ext cx="9011998" cy="4463318"/>
            <a:chOff x="-504172" y="1364776"/>
            <a:chExt cx="9913198" cy="4909650"/>
          </a:xfrm>
        </p:grpSpPr>
        <p:sp>
          <p:nvSpPr>
            <p:cNvPr id="114" name="TextBox 113"/>
            <p:cNvSpPr txBox="1"/>
            <p:nvPr/>
          </p:nvSpPr>
          <p:spPr>
            <a:xfrm>
              <a:off x="5459535" y="1410803"/>
              <a:ext cx="3125900" cy="4062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Location of technicians and machine can be tracked in </a:t>
              </a:r>
              <a:r>
                <a:rPr lang="en-IN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real-time </a:t>
              </a:r>
              <a:endParaRPr lang="en-US" sz="9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973300" y="2118107"/>
              <a:ext cx="2860831" cy="4062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Make pictures &amp; videos of the machine from the field.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48195" y="2888847"/>
              <a:ext cx="2860831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Technicians can create reports from the field</a:t>
              </a:r>
              <a:r>
                <a:rPr lang="en-US" sz="9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68650" y="3592516"/>
              <a:ext cx="2464873" cy="4062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Supervisors can review the reports on the go or from the computer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48197" y="4242718"/>
              <a:ext cx="2706281" cy="5586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report created by </a:t>
              </a:r>
              <a:r>
                <a:rPr lang="en-IN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technicians in the field can be edited and sent as a email</a:t>
              </a: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from mobile/</a:t>
              </a:r>
              <a:r>
                <a:rPr lang="en-IN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PC </a:t>
              </a:r>
              <a:endParaRPr lang="en-US" sz="9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96694" y="5019555"/>
              <a:ext cx="2826350" cy="5586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data collected from the field can be referenced anytime and analyzed from mobile/PC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482539" y="5807060"/>
              <a:ext cx="2826350" cy="4062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can be captured as Picture, Videos, Pictures can be </a:t>
              </a:r>
              <a:r>
                <a:rPr lang="en-IN" sz="900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annotated from the mobile</a:t>
              </a:r>
              <a:endParaRPr lang="en-US" sz="9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-504172" y="1364776"/>
              <a:ext cx="7222972" cy="4909650"/>
              <a:chOff x="137678" y="1191645"/>
              <a:chExt cx="7687544" cy="5225432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236594" y="1479666"/>
                <a:ext cx="2326880" cy="4649438"/>
                <a:chOff x="2236594" y="1479666"/>
                <a:chExt cx="2326880" cy="4649438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519474" y="3804360"/>
                  <a:ext cx="10440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/>
                <p:cNvGrpSpPr/>
                <p:nvPr/>
              </p:nvGrpSpPr>
              <p:grpSpPr>
                <a:xfrm>
                  <a:off x="2295241" y="1479666"/>
                  <a:ext cx="846125" cy="603929"/>
                  <a:chOff x="4409791" y="1479666"/>
                  <a:chExt cx="846125" cy="603929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4409791" y="1479666"/>
                    <a:ext cx="270125" cy="60392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679916" y="1479666"/>
                    <a:ext cx="576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2964372" y="2254564"/>
                  <a:ext cx="972355" cy="156640"/>
                  <a:chOff x="5078922" y="2254564"/>
                  <a:chExt cx="972355" cy="15664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 flipV="1">
                    <a:off x="5078922" y="2254564"/>
                    <a:ext cx="252331" cy="1566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331253" y="2254564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3494575" y="3029462"/>
                  <a:ext cx="1046224" cy="210021"/>
                  <a:chOff x="5609125" y="3029462"/>
                  <a:chExt cx="1046224" cy="210021"/>
                </a:xfrm>
              </p:grpSpPr>
              <p:cxnSp>
                <p:nvCxnSpPr>
                  <p:cNvPr id="28" name="Straight Connector 27"/>
                  <p:cNvCxnSpPr>
                    <a:stCxn id="83" idx="2"/>
                  </p:cNvCxnSpPr>
                  <p:nvPr/>
                </p:nvCxnSpPr>
                <p:spPr>
                  <a:xfrm flipV="1">
                    <a:off x="5609125" y="3029462"/>
                    <a:ext cx="326200" cy="2100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935325" y="3029462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3454910" y="4417219"/>
                  <a:ext cx="786022" cy="162039"/>
                  <a:chOff x="5569460" y="4417219"/>
                  <a:chExt cx="786022" cy="162039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 flipH="1" flipV="1">
                    <a:off x="5569460" y="4417219"/>
                    <a:ext cx="409561" cy="1620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979024" y="4579258"/>
                    <a:ext cx="37645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2964372" y="5098256"/>
                  <a:ext cx="715109" cy="255901"/>
                  <a:chOff x="5078922" y="5098256"/>
                  <a:chExt cx="715109" cy="255901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flipH="1" flipV="1">
                    <a:off x="5078922" y="5098256"/>
                    <a:ext cx="277042" cy="25590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5355964" y="5354156"/>
                    <a:ext cx="438067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2236594" y="5468871"/>
                  <a:ext cx="867165" cy="660233"/>
                  <a:chOff x="4351144" y="5468871"/>
                  <a:chExt cx="867165" cy="660233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flipH="1" flipV="1">
                    <a:off x="4351144" y="5468871"/>
                    <a:ext cx="336710" cy="66013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4687854" y="6129009"/>
                    <a:ext cx="530455" cy="9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6" name="Group 225"/>
              <p:cNvGrpSpPr/>
              <p:nvPr/>
            </p:nvGrpSpPr>
            <p:grpSpPr>
              <a:xfrm>
                <a:off x="3083836" y="1191645"/>
                <a:ext cx="4741386" cy="5225432"/>
                <a:chOff x="3083836" y="1191645"/>
                <a:chExt cx="4741386" cy="52254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083836" y="1191645"/>
                  <a:ext cx="3326954" cy="576042"/>
                  <a:chOff x="3083836" y="1191645"/>
                  <a:chExt cx="3326954" cy="576042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083836" y="119164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62" name="Rounded Rectangle 61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5446458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119304" y="1225803"/>
                    <a:ext cx="3245406" cy="540495"/>
                    <a:chOff x="3119304" y="1225803"/>
                    <a:chExt cx="3245406" cy="540495"/>
                  </a:xfrm>
                </p:grpSpPr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3679481" y="1225803"/>
                      <a:ext cx="2685229" cy="54049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 location of technicians/machine</a:t>
                      </a: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119304" y="1316034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3612899" y="1948285"/>
                  <a:ext cx="3326954" cy="612560"/>
                  <a:chOff x="3612899" y="1948285"/>
                  <a:chExt cx="3326954" cy="612560"/>
                </a:xfrm>
              </p:grpSpPr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3612899" y="1966543"/>
                    <a:ext cx="3326954" cy="576042"/>
                    <a:chOff x="5412680" y="666750"/>
                    <a:chExt cx="3807518" cy="647700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>
                    <a:xfrm>
                      <a:off x="5412680" y="666750"/>
                      <a:ext cx="3807518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EC81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634609" y="1948285"/>
                    <a:ext cx="2950221" cy="612560"/>
                    <a:chOff x="3634609" y="1948285"/>
                    <a:chExt cx="2950221" cy="612560"/>
                  </a:xfrm>
                </p:grpSpPr>
                <p:sp>
                  <p:nvSpPr>
                    <p:cNvPr id="99" name="TextBox 98"/>
                    <p:cNvSpPr txBox="1"/>
                    <p:nvPr/>
                  </p:nvSpPr>
                  <p:spPr>
                    <a:xfrm>
                      <a:off x="4311038" y="1948285"/>
                      <a:ext cx="2273792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Real-time capture of machine status</a:t>
                      </a:r>
                    </a:p>
                  </p:txBody>
                </p:sp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3634609" y="2096789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4174350" y="2723184"/>
                  <a:ext cx="3326954" cy="612560"/>
                  <a:chOff x="4174350" y="2723184"/>
                  <a:chExt cx="3326954" cy="612560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4174350" y="2741441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68" name="Rounded Rectangle 67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3000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546059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4210321" y="2723184"/>
                    <a:ext cx="2961053" cy="612560"/>
                    <a:chOff x="4210321" y="2723184"/>
                    <a:chExt cx="2961053" cy="612560"/>
                  </a:xfrm>
                </p:grpSpPr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4737251" y="2723184"/>
                      <a:ext cx="2434123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Create report from the field</a:t>
                      </a:r>
                    </a:p>
                  </p:txBody>
                </p: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4210321" y="2868984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p:txBody>
                </p:sp>
              </p:grp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4498268" y="3498081"/>
                  <a:ext cx="3326954" cy="612560"/>
                  <a:chOff x="4498268" y="3498081"/>
                  <a:chExt cx="3326954" cy="612560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498268" y="3516339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531142" y="3498081"/>
                    <a:ext cx="3112505" cy="612560"/>
                    <a:chOff x="4531142" y="3498081"/>
                    <a:chExt cx="3112505" cy="612560"/>
                  </a:xfrm>
                </p:grpSpPr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5054097" y="3498081"/>
                      <a:ext cx="2589550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Quick review of reports by the supervisors </a:t>
                      </a:r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4531142" y="3654280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p:txBody>
                </p:sp>
              </p:grp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4174350" y="4272980"/>
                  <a:ext cx="3326954" cy="612560"/>
                  <a:chOff x="4174350" y="4272980"/>
                  <a:chExt cx="3326954" cy="612560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4174350" y="4291239"/>
                    <a:ext cx="3326954" cy="576043"/>
                    <a:chOff x="5412681" y="666748"/>
                    <a:chExt cx="3807519" cy="647701"/>
                  </a:xfrm>
                </p:grpSpPr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412681" y="666748"/>
                      <a:ext cx="3807519" cy="64770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EC810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5467669" y="722398"/>
                      <a:ext cx="536396" cy="53639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213302" y="4272980"/>
                    <a:ext cx="3090212" cy="612560"/>
                    <a:chOff x="4213302" y="4272980"/>
                    <a:chExt cx="3090212" cy="612560"/>
                  </a:xfrm>
                </p:grpSpPr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4775926" y="4272980"/>
                      <a:ext cx="2527588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Ability to send email from mobile/pc </a:t>
                      </a:r>
                    </a:p>
                  </p:txBody>
                </p:sp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4213302" y="4408322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p:txBody>
                </p:sp>
              </p:grp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612899" y="5047876"/>
                  <a:ext cx="3326954" cy="612560"/>
                  <a:chOff x="3612899" y="5047876"/>
                  <a:chExt cx="3326954" cy="61256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3612899" y="506613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43" name="Rounded Rectangle 42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3000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3646965" y="5047876"/>
                    <a:ext cx="2672873" cy="612560"/>
                    <a:chOff x="3646965" y="5047876"/>
                    <a:chExt cx="2672873" cy="612560"/>
                  </a:xfrm>
                </p:grpSpPr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4205083" y="5047876"/>
                      <a:ext cx="2114755" cy="612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availability and analysis  </a:t>
                      </a:r>
                    </a:p>
                  </p:txBody>
                </p:sp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3646965" y="5202823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p:txBody>
                </p:sp>
              </p:grp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3083836" y="5841035"/>
                  <a:ext cx="3326954" cy="576042"/>
                  <a:chOff x="3083836" y="5841035"/>
                  <a:chExt cx="3326954" cy="576042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3083836" y="584103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2445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3105933" y="5948891"/>
                    <a:ext cx="2794881" cy="360330"/>
                    <a:chOff x="3105933" y="5948891"/>
                    <a:chExt cx="2794881" cy="360330"/>
                  </a:xfrm>
                </p:grpSpPr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3650948" y="5948891"/>
                      <a:ext cx="2249866" cy="360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Multimedia Focus</a:t>
                      </a:r>
                    </a:p>
                  </p:txBody>
                </p:sp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3105933" y="5978346"/>
                      <a:ext cx="469898" cy="3242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I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p:txBody>
                </p:sp>
              </p:grpSp>
            </p:grpSp>
          </p:grpSp>
          <p:grpSp>
            <p:nvGrpSpPr>
              <p:cNvPr id="229" name="Group 228"/>
              <p:cNvGrpSpPr/>
              <p:nvPr/>
            </p:nvGrpSpPr>
            <p:grpSpPr>
              <a:xfrm>
                <a:off x="137678" y="2011521"/>
                <a:ext cx="3434093" cy="3495328"/>
                <a:chOff x="137678" y="2011521"/>
                <a:chExt cx="3434093" cy="349532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37678" y="2011521"/>
                  <a:ext cx="3434093" cy="3495328"/>
                  <a:chOff x="854529" y="1084930"/>
                  <a:chExt cx="4501242" cy="4501242"/>
                </a:xfrm>
              </p:grpSpPr>
              <p:sp>
                <p:nvSpPr>
                  <p:cNvPr id="158" name="Oval 157"/>
                  <p:cNvSpPr/>
                  <p:nvPr/>
                </p:nvSpPr>
                <p:spPr>
                  <a:xfrm>
                    <a:off x="854529" y="1084930"/>
                    <a:ext cx="4501241" cy="4501242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>
                    <a:off x="3107595" y="1085054"/>
                    <a:ext cx="945675" cy="750238"/>
                  </a:xfrm>
                  <a:custGeom>
                    <a:avLst/>
                    <a:gdLst>
                      <a:gd name="connsiteX0" fmla="*/ 0 w 1101994"/>
                      <a:gd name="connsiteY0" fmla="*/ 0 h 874251"/>
                      <a:gd name="connsiteX1" fmla="*/ 265300 w 1101994"/>
                      <a:gd name="connsiteY1" fmla="*/ 13396 h 874251"/>
                      <a:gd name="connsiteX2" fmla="*/ 1018002 w 1101994"/>
                      <a:gd name="connsiteY2" fmla="*/ 205956 h 874251"/>
                      <a:gd name="connsiteX3" fmla="*/ 1101994 w 1101994"/>
                      <a:gd name="connsiteY3" fmla="*/ 246417 h 874251"/>
                      <a:gd name="connsiteX4" fmla="*/ 809230 w 1101994"/>
                      <a:gd name="connsiteY4" fmla="*/ 874251 h 874251"/>
                      <a:gd name="connsiteX5" fmla="*/ 748121 w 1101994"/>
                      <a:gd name="connsiteY5" fmla="*/ 844813 h 874251"/>
                      <a:gd name="connsiteX6" fmla="*/ 194410 w 1101994"/>
                      <a:gd name="connsiteY6" fmla="*/ 703160 h 874251"/>
                      <a:gd name="connsiteX7" fmla="*/ 0 w 1101994"/>
                      <a:gd name="connsiteY7" fmla="*/ 693343 h 874251"/>
                      <a:gd name="connsiteX8" fmla="*/ 0 w 1101994"/>
                      <a:gd name="connsiteY8" fmla="*/ 0 h 874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1994" h="874251">
                        <a:moveTo>
                          <a:pt x="0" y="0"/>
                        </a:moveTo>
                        <a:lnTo>
                          <a:pt x="265300" y="13396"/>
                        </a:lnTo>
                        <a:cubicBezTo>
                          <a:pt x="529797" y="40258"/>
                          <a:pt x="782675" y="106422"/>
                          <a:pt x="1018002" y="205956"/>
                        </a:cubicBezTo>
                        <a:lnTo>
                          <a:pt x="1101994" y="246417"/>
                        </a:lnTo>
                        <a:lnTo>
                          <a:pt x="809230" y="874251"/>
                        </a:lnTo>
                        <a:lnTo>
                          <a:pt x="748121" y="844813"/>
                        </a:lnTo>
                        <a:cubicBezTo>
                          <a:pt x="575008" y="771592"/>
                          <a:pt x="388983" y="722920"/>
                          <a:pt x="194410" y="703160"/>
                        </a:cubicBezTo>
                        <a:lnTo>
                          <a:pt x="0" y="6933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3806441" y="1298639"/>
                    <a:ext cx="1045698" cy="993395"/>
                  </a:xfrm>
                  <a:custGeom>
                    <a:avLst/>
                    <a:gdLst>
                      <a:gd name="connsiteX0" fmla="*/ 292763 w 1218550"/>
                      <a:gd name="connsiteY0" fmla="*/ 0 h 1157601"/>
                      <a:gd name="connsiteX1" fmla="*/ 432894 w 1218550"/>
                      <a:gd name="connsiteY1" fmla="*/ 67505 h 1157601"/>
                      <a:gd name="connsiteX2" fmla="*/ 1206546 w 1218550"/>
                      <a:gd name="connsiteY2" fmla="*/ 705365 h 1157601"/>
                      <a:gd name="connsiteX3" fmla="*/ 1218550 w 1218550"/>
                      <a:gd name="connsiteY3" fmla="*/ 721417 h 1157601"/>
                      <a:gd name="connsiteX4" fmla="*/ 679908 w 1218550"/>
                      <a:gd name="connsiteY4" fmla="*/ 1157601 h 1157601"/>
                      <a:gd name="connsiteX5" fmla="*/ 671529 w 1218550"/>
                      <a:gd name="connsiteY5" fmla="*/ 1146396 h 1157601"/>
                      <a:gd name="connsiteX6" fmla="*/ 102406 w 1218550"/>
                      <a:gd name="connsiteY6" fmla="*/ 677165 h 1157601"/>
                      <a:gd name="connsiteX7" fmla="*/ 0 w 1218550"/>
                      <a:gd name="connsiteY7" fmla="*/ 627833 h 1157601"/>
                      <a:gd name="connsiteX8" fmla="*/ 292763 w 1218550"/>
                      <a:gd name="connsiteY8" fmla="*/ 0 h 115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8550" h="1157601">
                        <a:moveTo>
                          <a:pt x="292763" y="0"/>
                        </a:moveTo>
                        <a:lnTo>
                          <a:pt x="432894" y="67505"/>
                        </a:lnTo>
                        <a:cubicBezTo>
                          <a:pt x="730184" y="229002"/>
                          <a:pt x="992755" y="446309"/>
                          <a:pt x="1206546" y="705365"/>
                        </a:cubicBezTo>
                        <a:lnTo>
                          <a:pt x="1218550" y="721417"/>
                        </a:lnTo>
                        <a:lnTo>
                          <a:pt x="679908" y="1157601"/>
                        </a:lnTo>
                        <a:lnTo>
                          <a:pt x="671529" y="1146396"/>
                        </a:lnTo>
                        <a:cubicBezTo>
                          <a:pt x="514257" y="955826"/>
                          <a:pt x="321101" y="795968"/>
                          <a:pt x="102406" y="677165"/>
                        </a:cubicBezTo>
                        <a:lnTo>
                          <a:pt x="0" y="627833"/>
                        </a:lnTo>
                        <a:lnTo>
                          <a:pt x="292763" y="0"/>
                        </a:lnTo>
                        <a:close/>
                      </a:path>
                    </a:pathLst>
                  </a:custGeom>
                  <a:solidFill>
                    <a:srgbClr val="EC810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Freeform 82"/>
                  <p:cNvSpPr/>
                  <p:nvPr/>
                </p:nvSpPr>
                <p:spPr>
                  <a:xfrm>
                    <a:off x="4392833" y="1921640"/>
                    <a:ext cx="903142" cy="1039363"/>
                  </a:xfrm>
                  <a:custGeom>
                    <a:avLst/>
                    <a:gdLst>
                      <a:gd name="connsiteX0" fmla="*/ 538642 w 1052430"/>
                      <a:gd name="connsiteY0" fmla="*/ 0 h 1211168"/>
                      <a:gd name="connsiteX1" fmla="*/ 674202 w 1052430"/>
                      <a:gd name="connsiteY1" fmla="*/ 181282 h 1211168"/>
                      <a:gd name="connsiteX2" fmla="*/ 1004200 w 1052430"/>
                      <a:gd name="connsiteY2" fmla="*/ 867734 h 1211168"/>
                      <a:gd name="connsiteX3" fmla="*/ 1052430 w 1052430"/>
                      <a:gd name="connsiteY3" fmla="*/ 1055306 h 1211168"/>
                      <a:gd name="connsiteX4" fmla="*/ 377320 w 1052430"/>
                      <a:gd name="connsiteY4" fmla="*/ 1211168 h 1211168"/>
                      <a:gd name="connsiteX5" fmla="*/ 342028 w 1052430"/>
                      <a:gd name="connsiteY5" fmla="*/ 1073913 h 1211168"/>
                      <a:gd name="connsiteX6" fmla="*/ 99272 w 1052430"/>
                      <a:gd name="connsiteY6" fmla="*/ 568937 h 1211168"/>
                      <a:gd name="connsiteX7" fmla="*/ 0 w 1052430"/>
                      <a:gd name="connsiteY7" fmla="*/ 436183 h 1211168"/>
                      <a:gd name="connsiteX8" fmla="*/ 538642 w 1052430"/>
                      <a:gd name="connsiteY8" fmla="*/ 0 h 1211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2430" h="1211168">
                        <a:moveTo>
                          <a:pt x="538642" y="0"/>
                        </a:moveTo>
                        <a:lnTo>
                          <a:pt x="674202" y="181282"/>
                        </a:lnTo>
                        <a:cubicBezTo>
                          <a:pt x="815595" y="390571"/>
                          <a:pt x="927572" y="621365"/>
                          <a:pt x="1004200" y="867734"/>
                        </a:cubicBezTo>
                        <a:lnTo>
                          <a:pt x="1052430" y="1055306"/>
                        </a:lnTo>
                        <a:lnTo>
                          <a:pt x="377320" y="1211168"/>
                        </a:lnTo>
                        <a:lnTo>
                          <a:pt x="342028" y="1073913"/>
                        </a:lnTo>
                        <a:cubicBezTo>
                          <a:pt x="285658" y="892676"/>
                          <a:pt x="203285" y="722896"/>
                          <a:pt x="99272" y="568937"/>
                        </a:cubicBezTo>
                        <a:lnTo>
                          <a:pt x="0" y="436183"/>
                        </a:lnTo>
                        <a:lnTo>
                          <a:pt x="538642" y="0"/>
                        </a:lnTo>
                        <a:close/>
                      </a:path>
                    </a:pathLst>
                  </a:custGeom>
                  <a:solidFill>
                    <a:srgbClr val="D300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4717849" y="2831987"/>
                    <a:ext cx="637922" cy="969078"/>
                  </a:xfrm>
                  <a:custGeom>
                    <a:avLst/>
                    <a:gdLst>
                      <a:gd name="connsiteX0" fmla="*/ 675110 w 743370"/>
                      <a:gd name="connsiteY0" fmla="*/ 0 h 1129265"/>
                      <a:gd name="connsiteX1" fmla="*/ 690087 w 743370"/>
                      <a:gd name="connsiteY1" fmla="*/ 58249 h 1129265"/>
                      <a:gd name="connsiteX2" fmla="*/ 743370 w 743370"/>
                      <a:gd name="connsiteY2" fmla="*/ 586803 h 1129265"/>
                      <a:gd name="connsiteX3" fmla="*/ 690087 w 743370"/>
                      <a:gd name="connsiteY3" fmla="*/ 1115357 h 1129265"/>
                      <a:gd name="connsiteX4" fmla="*/ 686511 w 743370"/>
                      <a:gd name="connsiteY4" fmla="*/ 1129265 h 1129265"/>
                      <a:gd name="connsiteX5" fmla="*/ 8387 w 743370"/>
                      <a:gd name="connsiteY5" fmla="*/ 985126 h 1129265"/>
                      <a:gd name="connsiteX6" fmla="*/ 10830 w 743370"/>
                      <a:gd name="connsiteY6" fmla="*/ 975625 h 1129265"/>
                      <a:gd name="connsiteX7" fmla="*/ 50027 w 743370"/>
                      <a:gd name="connsiteY7" fmla="*/ 586803 h 1129265"/>
                      <a:gd name="connsiteX8" fmla="*/ 10830 w 743370"/>
                      <a:gd name="connsiteY8" fmla="*/ 197981 h 1129265"/>
                      <a:gd name="connsiteX9" fmla="*/ 0 w 743370"/>
                      <a:gd name="connsiteY9" fmla="*/ 155862 h 1129265"/>
                      <a:gd name="connsiteX10" fmla="*/ 675110 w 743370"/>
                      <a:gd name="connsiteY10" fmla="*/ 0 h 1129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43370" h="1129265">
                        <a:moveTo>
                          <a:pt x="675110" y="0"/>
                        </a:moveTo>
                        <a:lnTo>
                          <a:pt x="690087" y="58249"/>
                        </a:lnTo>
                        <a:cubicBezTo>
                          <a:pt x="725023" y="228977"/>
                          <a:pt x="743370" y="405747"/>
                          <a:pt x="743370" y="586803"/>
                        </a:cubicBezTo>
                        <a:cubicBezTo>
                          <a:pt x="743370" y="767859"/>
                          <a:pt x="725023" y="944630"/>
                          <a:pt x="690087" y="1115357"/>
                        </a:cubicBezTo>
                        <a:lnTo>
                          <a:pt x="686511" y="1129265"/>
                        </a:lnTo>
                        <a:lnTo>
                          <a:pt x="8387" y="985126"/>
                        </a:lnTo>
                        <a:lnTo>
                          <a:pt x="10830" y="975625"/>
                        </a:lnTo>
                        <a:cubicBezTo>
                          <a:pt x="36531" y="850032"/>
                          <a:pt x="50027" y="719994"/>
                          <a:pt x="50027" y="586803"/>
                        </a:cubicBezTo>
                        <a:cubicBezTo>
                          <a:pt x="50027" y="453613"/>
                          <a:pt x="36531" y="323574"/>
                          <a:pt x="10830" y="197981"/>
                        </a:cubicBezTo>
                        <a:lnTo>
                          <a:pt x="0" y="155862"/>
                        </a:lnTo>
                        <a:lnTo>
                          <a:pt x="675110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4410135" y="3682111"/>
                    <a:ext cx="895624" cy="1035899"/>
                  </a:xfrm>
                  <a:custGeom>
                    <a:avLst/>
                    <a:gdLst>
                      <a:gd name="connsiteX0" fmla="*/ 365545 w 1043669"/>
                      <a:gd name="connsiteY0" fmla="*/ 0 h 1207132"/>
                      <a:gd name="connsiteX1" fmla="*/ 1043669 w 1043669"/>
                      <a:gd name="connsiteY1" fmla="*/ 144139 h 1207132"/>
                      <a:gd name="connsiteX2" fmla="*/ 984039 w 1043669"/>
                      <a:gd name="connsiteY2" fmla="*/ 376048 h 1207132"/>
                      <a:gd name="connsiteX3" fmla="*/ 654041 w 1043669"/>
                      <a:gd name="connsiteY3" fmla="*/ 1062500 h 1207132"/>
                      <a:gd name="connsiteX4" fmla="*/ 545888 w 1043669"/>
                      <a:gd name="connsiteY4" fmla="*/ 1207132 h 1207132"/>
                      <a:gd name="connsiteX5" fmla="*/ 0 w 1043669"/>
                      <a:gd name="connsiteY5" fmla="*/ 780638 h 1207132"/>
                      <a:gd name="connsiteX6" fmla="*/ 79111 w 1043669"/>
                      <a:gd name="connsiteY6" fmla="*/ 674845 h 1207132"/>
                      <a:gd name="connsiteX7" fmla="*/ 321867 w 1043669"/>
                      <a:gd name="connsiteY7" fmla="*/ 169869 h 1207132"/>
                      <a:gd name="connsiteX8" fmla="*/ 365545 w 1043669"/>
                      <a:gd name="connsiteY8" fmla="*/ 0 h 1207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669" h="1207132">
                        <a:moveTo>
                          <a:pt x="365545" y="0"/>
                        </a:moveTo>
                        <a:lnTo>
                          <a:pt x="1043669" y="144139"/>
                        </a:lnTo>
                        <a:lnTo>
                          <a:pt x="984039" y="376048"/>
                        </a:lnTo>
                        <a:cubicBezTo>
                          <a:pt x="907411" y="622417"/>
                          <a:pt x="795434" y="853212"/>
                          <a:pt x="654041" y="1062500"/>
                        </a:cubicBezTo>
                        <a:lnTo>
                          <a:pt x="545888" y="1207132"/>
                        </a:lnTo>
                        <a:lnTo>
                          <a:pt x="0" y="780638"/>
                        </a:lnTo>
                        <a:lnTo>
                          <a:pt x="79111" y="674845"/>
                        </a:lnTo>
                        <a:cubicBezTo>
                          <a:pt x="183124" y="520886"/>
                          <a:pt x="265497" y="351106"/>
                          <a:pt x="321867" y="169869"/>
                        </a:cubicBezTo>
                        <a:lnTo>
                          <a:pt x="365545" y="0"/>
                        </a:lnTo>
                        <a:close/>
                      </a:path>
                    </a:pathLst>
                  </a:custGeom>
                  <a:solidFill>
                    <a:srgbClr val="EC810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3832450" y="4355932"/>
                    <a:ext cx="1043209" cy="999500"/>
                  </a:xfrm>
                  <a:custGeom>
                    <a:avLst/>
                    <a:gdLst>
                      <a:gd name="connsiteX0" fmla="*/ 669763 w 1215650"/>
                      <a:gd name="connsiteY0" fmla="*/ 0 h 1164716"/>
                      <a:gd name="connsiteX1" fmla="*/ 1215650 w 1215650"/>
                      <a:gd name="connsiteY1" fmla="*/ 426494 h 1164716"/>
                      <a:gd name="connsiteX2" fmla="*/ 1176238 w 1215650"/>
                      <a:gd name="connsiteY2" fmla="*/ 479198 h 1164716"/>
                      <a:gd name="connsiteX3" fmla="*/ 402586 w 1215650"/>
                      <a:gd name="connsiteY3" fmla="*/ 1117058 h 1164716"/>
                      <a:gd name="connsiteX4" fmla="*/ 303656 w 1215650"/>
                      <a:gd name="connsiteY4" fmla="*/ 1164716 h 1164716"/>
                      <a:gd name="connsiteX5" fmla="*/ 0 w 1215650"/>
                      <a:gd name="connsiteY5" fmla="*/ 542130 h 1164716"/>
                      <a:gd name="connsiteX6" fmla="*/ 72098 w 1215650"/>
                      <a:gd name="connsiteY6" fmla="*/ 507398 h 1164716"/>
                      <a:gd name="connsiteX7" fmla="*/ 641221 w 1215650"/>
                      <a:gd name="connsiteY7" fmla="*/ 38167 h 1164716"/>
                      <a:gd name="connsiteX8" fmla="*/ 669763 w 1215650"/>
                      <a:gd name="connsiteY8" fmla="*/ 0 h 116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650" h="1164716">
                        <a:moveTo>
                          <a:pt x="669763" y="0"/>
                        </a:moveTo>
                        <a:lnTo>
                          <a:pt x="1215650" y="426494"/>
                        </a:lnTo>
                        <a:lnTo>
                          <a:pt x="1176238" y="479198"/>
                        </a:lnTo>
                        <a:cubicBezTo>
                          <a:pt x="962447" y="738254"/>
                          <a:pt x="699876" y="955561"/>
                          <a:pt x="402586" y="1117058"/>
                        </a:cubicBezTo>
                        <a:lnTo>
                          <a:pt x="303656" y="1164716"/>
                        </a:lnTo>
                        <a:lnTo>
                          <a:pt x="0" y="542130"/>
                        </a:lnTo>
                        <a:lnTo>
                          <a:pt x="72098" y="507398"/>
                        </a:lnTo>
                        <a:cubicBezTo>
                          <a:pt x="290793" y="388595"/>
                          <a:pt x="483949" y="228737"/>
                          <a:pt x="641221" y="38167"/>
                        </a:cubicBezTo>
                        <a:lnTo>
                          <a:pt x="669763" y="0"/>
                        </a:lnTo>
                        <a:close/>
                      </a:path>
                    </a:pathLst>
                  </a:custGeom>
                  <a:solidFill>
                    <a:srgbClr val="D3000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3107595" y="4823282"/>
                    <a:ext cx="981031" cy="762767"/>
                  </a:xfrm>
                  <a:custGeom>
                    <a:avLst/>
                    <a:gdLst>
                      <a:gd name="connsiteX0" fmla="*/ 839539 w 1143194"/>
                      <a:gd name="connsiteY0" fmla="*/ 0 h 888851"/>
                      <a:gd name="connsiteX1" fmla="*/ 1143194 w 1143194"/>
                      <a:gd name="connsiteY1" fmla="*/ 622587 h 888851"/>
                      <a:gd name="connsiteX2" fmla="*/ 1018002 w 1143194"/>
                      <a:gd name="connsiteY2" fmla="*/ 682895 h 888851"/>
                      <a:gd name="connsiteX3" fmla="*/ 265300 w 1143194"/>
                      <a:gd name="connsiteY3" fmla="*/ 875455 h 888851"/>
                      <a:gd name="connsiteX4" fmla="*/ 0 w 1143194"/>
                      <a:gd name="connsiteY4" fmla="*/ 888851 h 888851"/>
                      <a:gd name="connsiteX5" fmla="*/ 0 w 1143194"/>
                      <a:gd name="connsiteY5" fmla="*/ 195508 h 888851"/>
                      <a:gd name="connsiteX6" fmla="*/ 194410 w 1143194"/>
                      <a:gd name="connsiteY6" fmla="*/ 185691 h 888851"/>
                      <a:gd name="connsiteX7" fmla="*/ 748121 w 1143194"/>
                      <a:gd name="connsiteY7" fmla="*/ 44038 h 888851"/>
                      <a:gd name="connsiteX8" fmla="*/ 839539 w 1143194"/>
                      <a:gd name="connsiteY8" fmla="*/ 0 h 888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3194" h="888851">
                        <a:moveTo>
                          <a:pt x="839539" y="0"/>
                        </a:moveTo>
                        <a:lnTo>
                          <a:pt x="1143194" y="622587"/>
                        </a:lnTo>
                        <a:lnTo>
                          <a:pt x="1018002" y="682895"/>
                        </a:lnTo>
                        <a:cubicBezTo>
                          <a:pt x="782675" y="782430"/>
                          <a:pt x="529797" y="848594"/>
                          <a:pt x="265300" y="875455"/>
                        </a:cubicBezTo>
                        <a:lnTo>
                          <a:pt x="0" y="888851"/>
                        </a:lnTo>
                        <a:lnTo>
                          <a:pt x="0" y="195508"/>
                        </a:lnTo>
                        <a:lnTo>
                          <a:pt x="194410" y="185691"/>
                        </a:lnTo>
                        <a:cubicBezTo>
                          <a:pt x="388983" y="165932"/>
                          <a:pt x="575008" y="117259"/>
                          <a:pt x="748121" y="44038"/>
                        </a:cubicBezTo>
                        <a:lnTo>
                          <a:pt x="839539" y="0"/>
                        </a:lnTo>
                        <a:close/>
                      </a:path>
                    </a:pathLst>
                  </a:custGeom>
                  <a:solidFill>
                    <a:srgbClr val="22445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1449521" y="1679922"/>
                    <a:ext cx="3311258" cy="331125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1997955" y="2125075"/>
                  <a:ext cx="1481982" cy="3180471"/>
                  <a:chOff x="1997955" y="2125075"/>
                  <a:chExt cx="1481982" cy="3180471"/>
                </a:xfrm>
              </p:grpSpPr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2029666" y="2125075"/>
                    <a:ext cx="310480" cy="310480"/>
                    <a:chOff x="-2336165" y="2018030"/>
                    <a:chExt cx="2782570" cy="2782570"/>
                  </a:xfrm>
                  <a:solidFill>
                    <a:schemeClr val="bg1"/>
                  </a:solidFill>
                </p:grpSpPr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-1709379" y="2644177"/>
                      <a:ext cx="1528998" cy="1530276"/>
                    </a:xfrm>
                    <a:custGeom>
                      <a:avLst/>
                      <a:gdLst>
                        <a:gd name="connsiteX0" fmla="*/ 1144188 w 1528998"/>
                        <a:gd name="connsiteY0" fmla="*/ 815938 h 1530276"/>
                        <a:gd name="connsiteX1" fmla="*/ 1528998 w 1528998"/>
                        <a:gd name="connsiteY1" fmla="*/ 815938 h 1530276"/>
                        <a:gd name="connsiteX2" fmla="*/ 1518483 w 1528998"/>
                        <a:gd name="connsiteY2" fmla="*/ 920243 h 1530276"/>
                        <a:gd name="connsiteX3" fmla="*/ 900734 w 1528998"/>
                        <a:gd name="connsiteY3" fmla="*/ 1522737 h 1530276"/>
                        <a:gd name="connsiteX4" fmla="*/ 815299 w 1528998"/>
                        <a:gd name="connsiteY4" fmla="*/ 1530276 h 1530276"/>
                        <a:gd name="connsiteX5" fmla="*/ 815299 w 1528998"/>
                        <a:gd name="connsiteY5" fmla="*/ 1145466 h 1530276"/>
                        <a:gd name="connsiteX6" fmla="*/ 832617 w 1528998"/>
                        <a:gd name="connsiteY6" fmla="*/ 1143938 h 1530276"/>
                        <a:gd name="connsiteX7" fmla="*/ 1141491 w 1528998"/>
                        <a:gd name="connsiteY7" fmla="*/ 842691 h 1530276"/>
                        <a:gd name="connsiteX8" fmla="*/ 0 w 1528998"/>
                        <a:gd name="connsiteY8" fmla="*/ 815938 h 1530276"/>
                        <a:gd name="connsiteX9" fmla="*/ 384810 w 1528998"/>
                        <a:gd name="connsiteY9" fmla="*/ 815938 h 1530276"/>
                        <a:gd name="connsiteX10" fmla="*/ 387507 w 1528998"/>
                        <a:gd name="connsiteY10" fmla="*/ 842691 h 1530276"/>
                        <a:gd name="connsiteX11" fmla="*/ 696381 w 1528998"/>
                        <a:gd name="connsiteY11" fmla="*/ 1143938 h 1530276"/>
                        <a:gd name="connsiteX12" fmla="*/ 713699 w 1528998"/>
                        <a:gd name="connsiteY12" fmla="*/ 1145466 h 1530276"/>
                        <a:gd name="connsiteX13" fmla="*/ 713699 w 1528998"/>
                        <a:gd name="connsiteY13" fmla="*/ 1530276 h 1530276"/>
                        <a:gd name="connsiteX14" fmla="*/ 628264 w 1528998"/>
                        <a:gd name="connsiteY14" fmla="*/ 1522737 h 1530276"/>
                        <a:gd name="connsiteX15" fmla="*/ 10515 w 1528998"/>
                        <a:gd name="connsiteY15" fmla="*/ 920243 h 1530276"/>
                        <a:gd name="connsiteX16" fmla="*/ 815299 w 1528998"/>
                        <a:gd name="connsiteY16" fmla="*/ 0 h 1530276"/>
                        <a:gd name="connsiteX17" fmla="*/ 900734 w 1528998"/>
                        <a:gd name="connsiteY17" fmla="*/ 7539 h 1530276"/>
                        <a:gd name="connsiteX18" fmla="*/ 1518483 w 1528998"/>
                        <a:gd name="connsiteY18" fmla="*/ 610033 h 1530276"/>
                        <a:gd name="connsiteX19" fmla="*/ 1528998 w 1528998"/>
                        <a:gd name="connsiteY19" fmla="*/ 714338 h 1530276"/>
                        <a:gd name="connsiteX20" fmla="*/ 1144188 w 1528998"/>
                        <a:gd name="connsiteY20" fmla="*/ 714338 h 1530276"/>
                        <a:gd name="connsiteX21" fmla="*/ 1141491 w 1528998"/>
                        <a:gd name="connsiteY21" fmla="*/ 687585 h 1530276"/>
                        <a:gd name="connsiteX22" fmla="*/ 832617 w 1528998"/>
                        <a:gd name="connsiteY22" fmla="*/ 386338 h 1530276"/>
                        <a:gd name="connsiteX23" fmla="*/ 815299 w 1528998"/>
                        <a:gd name="connsiteY23" fmla="*/ 384810 h 1530276"/>
                        <a:gd name="connsiteX24" fmla="*/ 713699 w 1528998"/>
                        <a:gd name="connsiteY24" fmla="*/ 0 h 1530276"/>
                        <a:gd name="connsiteX25" fmla="*/ 713699 w 1528998"/>
                        <a:gd name="connsiteY25" fmla="*/ 384810 h 1530276"/>
                        <a:gd name="connsiteX26" fmla="*/ 696381 w 1528998"/>
                        <a:gd name="connsiteY26" fmla="*/ 386338 h 1530276"/>
                        <a:gd name="connsiteX27" fmla="*/ 387507 w 1528998"/>
                        <a:gd name="connsiteY27" fmla="*/ 687585 h 1530276"/>
                        <a:gd name="connsiteX28" fmla="*/ 384810 w 1528998"/>
                        <a:gd name="connsiteY28" fmla="*/ 714338 h 1530276"/>
                        <a:gd name="connsiteX29" fmla="*/ 0 w 1528998"/>
                        <a:gd name="connsiteY29" fmla="*/ 714338 h 1530276"/>
                        <a:gd name="connsiteX30" fmla="*/ 10515 w 1528998"/>
                        <a:gd name="connsiteY30" fmla="*/ 610033 h 1530276"/>
                        <a:gd name="connsiteX31" fmla="*/ 628264 w 1528998"/>
                        <a:gd name="connsiteY31" fmla="*/ 7539 h 1530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528998" h="1530276">
                          <a:moveTo>
                            <a:pt x="1144188" y="815938"/>
                          </a:moveTo>
                          <a:lnTo>
                            <a:pt x="1528998" y="815938"/>
                          </a:lnTo>
                          <a:lnTo>
                            <a:pt x="1518483" y="920243"/>
                          </a:lnTo>
                          <a:cubicBezTo>
                            <a:pt x="1455690" y="1227108"/>
                            <a:pt x="1210265" y="1467447"/>
                            <a:pt x="900734" y="1522737"/>
                          </a:cubicBezTo>
                          <a:lnTo>
                            <a:pt x="815299" y="1530276"/>
                          </a:lnTo>
                          <a:lnTo>
                            <a:pt x="815299" y="1145466"/>
                          </a:lnTo>
                          <a:lnTo>
                            <a:pt x="832617" y="1143938"/>
                          </a:lnTo>
                          <a:cubicBezTo>
                            <a:pt x="987382" y="1116293"/>
                            <a:pt x="1110094" y="996123"/>
                            <a:pt x="1141491" y="842691"/>
                          </a:cubicBezTo>
                          <a:close/>
                          <a:moveTo>
                            <a:pt x="0" y="815938"/>
                          </a:moveTo>
                          <a:lnTo>
                            <a:pt x="384810" y="815938"/>
                          </a:lnTo>
                          <a:lnTo>
                            <a:pt x="387507" y="842691"/>
                          </a:lnTo>
                          <a:cubicBezTo>
                            <a:pt x="418904" y="996123"/>
                            <a:pt x="541616" y="1116293"/>
                            <a:pt x="696381" y="1143938"/>
                          </a:cubicBezTo>
                          <a:lnTo>
                            <a:pt x="713699" y="1145466"/>
                          </a:lnTo>
                          <a:lnTo>
                            <a:pt x="713699" y="1530276"/>
                          </a:lnTo>
                          <a:lnTo>
                            <a:pt x="628264" y="1522737"/>
                          </a:lnTo>
                          <a:cubicBezTo>
                            <a:pt x="318733" y="1467447"/>
                            <a:pt x="73309" y="1227108"/>
                            <a:pt x="10515" y="920243"/>
                          </a:cubicBezTo>
                          <a:close/>
                          <a:moveTo>
                            <a:pt x="815299" y="0"/>
                          </a:moveTo>
                          <a:lnTo>
                            <a:pt x="900734" y="7539"/>
                          </a:lnTo>
                          <a:cubicBezTo>
                            <a:pt x="1210265" y="62829"/>
                            <a:pt x="1455690" y="303168"/>
                            <a:pt x="1518483" y="610033"/>
                          </a:cubicBezTo>
                          <a:lnTo>
                            <a:pt x="1528998" y="714338"/>
                          </a:lnTo>
                          <a:lnTo>
                            <a:pt x="1144188" y="714338"/>
                          </a:lnTo>
                          <a:lnTo>
                            <a:pt x="1141491" y="687585"/>
                          </a:lnTo>
                          <a:cubicBezTo>
                            <a:pt x="1110094" y="534153"/>
                            <a:pt x="987382" y="413983"/>
                            <a:pt x="832617" y="386338"/>
                          </a:cubicBezTo>
                          <a:lnTo>
                            <a:pt x="815299" y="384810"/>
                          </a:lnTo>
                          <a:close/>
                          <a:moveTo>
                            <a:pt x="713699" y="0"/>
                          </a:moveTo>
                          <a:lnTo>
                            <a:pt x="713699" y="384810"/>
                          </a:lnTo>
                          <a:lnTo>
                            <a:pt x="696381" y="386338"/>
                          </a:lnTo>
                          <a:cubicBezTo>
                            <a:pt x="541616" y="413983"/>
                            <a:pt x="418904" y="534153"/>
                            <a:pt x="387507" y="687585"/>
                          </a:cubicBezTo>
                          <a:lnTo>
                            <a:pt x="384810" y="714338"/>
                          </a:lnTo>
                          <a:lnTo>
                            <a:pt x="0" y="714338"/>
                          </a:lnTo>
                          <a:lnTo>
                            <a:pt x="10515" y="610033"/>
                          </a:lnTo>
                          <a:cubicBezTo>
                            <a:pt x="73309" y="303168"/>
                            <a:pt x="318733" y="62829"/>
                            <a:pt x="628264" y="75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-2336165" y="2018030"/>
                      <a:ext cx="2782570" cy="2782570"/>
                    </a:xfrm>
                    <a:custGeom>
                      <a:avLst/>
                      <a:gdLst>
                        <a:gd name="connsiteX0" fmla="*/ 1299845 w 2782570"/>
                        <a:gd name="connsiteY0" fmla="*/ 423680 h 2782570"/>
                        <a:gd name="connsiteX1" fmla="*/ 1291881 w 2782570"/>
                        <a:gd name="connsiteY1" fmla="*/ 424082 h 2782570"/>
                        <a:gd name="connsiteX2" fmla="*/ 424081 w 2782570"/>
                        <a:gd name="connsiteY2" fmla="*/ 1291881 h 2782570"/>
                        <a:gd name="connsiteX3" fmla="*/ 423679 w 2782570"/>
                        <a:gd name="connsiteY3" fmla="*/ 1299845 h 2782570"/>
                        <a:gd name="connsiteX4" fmla="*/ 472439 w 2782570"/>
                        <a:gd name="connsiteY4" fmla="*/ 1299845 h 2782570"/>
                        <a:gd name="connsiteX5" fmla="*/ 502920 w 2782570"/>
                        <a:gd name="connsiteY5" fmla="*/ 1330326 h 2782570"/>
                        <a:gd name="connsiteX6" fmla="*/ 502920 w 2782570"/>
                        <a:gd name="connsiteY6" fmla="*/ 1452244 h 2782570"/>
                        <a:gd name="connsiteX7" fmla="*/ 472439 w 2782570"/>
                        <a:gd name="connsiteY7" fmla="*/ 1482725 h 2782570"/>
                        <a:gd name="connsiteX8" fmla="*/ 423679 w 2782570"/>
                        <a:gd name="connsiteY8" fmla="*/ 1482725 h 2782570"/>
                        <a:gd name="connsiteX9" fmla="*/ 424081 w 2782570"/>
                        <a:gd name="connsiteY9" fmla="*/ 1490689 h 2782570"/>
                        <a:gd name="connsiteX10" fmla="*/ 1291881 w 2782570"/>
                        <a:gd name="connsiteY10" fmla="*/ 2358489 h 2782570"/>
                        <a:gd name="connsiteX11" fmla="*/ 1299845 w 2782570"/>
                        <a:gd name="connsiteY11" fmla="*/ 2358891 h 2782570"/>
                        <a:gd name="connsiteX12" fmla="*/ 1299845 w 2782570"/>
                        <a:gd name="connsiteY12" fmla="*/ 2310131 h 2782570"/>
                        <a:gd name="connsiteX13" fmla="*/ 1330326 w 2782570"/>
                        <a:gd name="connsiteY13" fmla="*/ 2279650 h 2782570"/>
                        <a:gd name="connsiteX14" fmla="*/ 1452244 w 2782570"/>
                        <a:gd name="connsiteY14" fmla="*/ 2279650 h 2782570"/>
                        <a:gd name="connsiteX15" fmla="*/ 1482725 w 2782570"/>
                        <a:gd name="connsiteY15" fmla="*/ 2310131 h 2782570"/>
                        <a:gd name="connsiteX16" fmla="*/ 1482725 w 2782570"/>
                        <a:gd name="connsiteY16" fmla="*/ 2358891 h 2782570"/>
                        <a:gd name="connsiteX17" fmla="*/ 1490689 w 2782570"/>
                        <a:gd name="connsiteY17" fmla="*/ 2358489 h 2782570"/>
                        <a:gd name="connsiteX18" fmla="*/ 2358489 w 2782570"/>
                        <a:gd name="connsiteY18" fmla="*/ 1490689 h 2782570"/>
                        <a:gd name="connsiteX19" fmla="*/ 2358891 w 2782570"/>
                        <a:gd name="connsiteY19" fmla="*/ 1482725 h 2782570"/>
                        <a:gd name="connsiteX20" fmla="*/ 2310131 w 2782570"/>
                        <a:gd name="connsiteY20" fmla="*/ 1482725 h 2782570"/>
                        <a:gd name="connsiteX21" fmla="*/ 2279650 w 2782570"/>
                        <a:gd name="connsiteY21" fmla="*/ 1452244 h 2782570"/>
                        <a:gd name="connsiteX22" fmla="*/ 2279650 w 2782570"/>
                        <a:gd name="connsiteY22" fmla="*/ 1330326 h 2782570"/>
                        <a:gd name="connsiteX23" fmla="*/ 2310131 w 2782570"/>
                        <a:gd name="connsiteY23" fmla="*/ 1299845 h 2782570"/>
                        <a:gd name="connsiteX24" fmla="*/ 2358891 w 2782570"/>
                        <a:gd name="connsiteY24" fmla="*/ 1299845 h 2782570"/>
                        <a:gd name="connsiteX25" fmla="*/ 2358489 w 2782570"/>
                        <a:gd name="connsiteY25" fmla="*/ 1291881 h 2782570"/>
                        <a:gd name="connsiteX26" fmla="*/ 1490689 w 2782570"/>
                        <a:gd name="connsiteY26" fmla="*/ 424082 h 2782570"/>
                        <a:gd name="connsiteX27" fmla="*/ 1482725 w 2782570"/>
                        <a:gd name="connsiteY27" fmla="*/ 423680 h 2782570"/>
                        <a:gd name="connsiteX28" fmla="*/ 1482725 w 2782570"/>
                        <a:gd name="connsiteY28" fmla="*/ 472439 h 2782570"/>
                        <a:gd name="connsiteX29" fmla="*/ 1452244 w 2782570"/>
                        <a:gd name="connsiteY29" fmla="*/ 502920 h 2782570"/>
                        <a:gd name="connsiteX30" fmla="*/ 1330326 w 2782570"/>
                        <a:gd name="connsiteY30" fmla="*/ 502920 h 2782570"/>
                        <a:gd name="connsiteX31" fmla="*/ 1299845 w 2782570"/>
                        <a:gd name="connsiteY31" fmla="*/ 472439 h 2782570"/>
                        <a:gd name="connsiteX32" fmla="*/ 1330326 w 2782570"/>
                        <a:gd name="connsiteY32" fmla="*/ 0 h 2782570"/>
                        <a:gd name="connsiteX33" fmla="*/ 1452244 w 2782570"/>
                        <a:gd name="connsiteY33" fmla="*/ 0 h 2782570"/>
                        <a:gd name="connsiteX34" fmla="*/ 1482725 w 2782570"/>
                        <a:gd name="connsiteY34" fmla="*/ 30481 h 2782570"/>
                        <a:gd name="connsiteX35" fmla="*/ 1482725 w 2782570"/>
                        <a:gd name="connsiteY35" fmla="*/ 326562 h 2782570"/>
                        <a:gd name="connsiteX36" fmla="*/ 1500619 w 2782570"/>
                        <a:gd name="connsiteY36" fmla="*/ 327466 h 2782570"/>
                        <a:gd name="connsiteX37" fmla="*/ 2455104 w 2782570"/>
                        <a:gd name="connsiteY37" fmla="*/ 1281951 h 2782570"/>
                        <a:gd name="connsiteX38" fmla="*/ 2456008 w 2782570"/>
                        <a:gd name="connsiteY38" fmla="*/ 1299845 h 2782570"/>
                        <a:gd name="connsiteX39" fmla="*/ 2752089 w 2782570"/>
                        <a:gd name="connsiteY39" fmla="*/ 1299845 h 2782570"/>
                        <a:gd name="connsiteX40" fmla="*/ 2782570 w 2782570"/>
                        <a:gd name="connsiteY40" fmla="*/ 1330326 h 2782570"/>
                        <a:gd name="connsiteX41" fmla="*/ 2782570 w 2782570"/>
                        <a:gd name="connsiteY41" fmla="*/ 1452244 h 2782570"/>
                        <a:gd name="connsiteX42" fmla="*/ 2752089 w 2782570"/>
                        <a:gd name="connsiteY42" fmla="*/ 1482725 h 2782570"/>
                        <a:gd name="connsiteX43" fmla="*/ 2456008 w 2782570"/>
                        <a:gd name="connsiteY43" fmla="*/ 1482725 h 2782570"/>
                        <a:gd name="connsiteX44" fmla="*/ 2455104 w 2782570"/>
                        <a:gd name="connsiteY44" fmla="*/ 1500619 h 2782570"/>
                        <a:gd name="connsiteX45" fmla="*/ 1500619 w 2782570"/>
                        <a:gd name="connsiteY45" fmla="*/ 2455104 h 2782570"/>
                        <a:gd name="connsiteX46" fmla="*/ 1482725 w 2782570"/>
                        <a:gd name="connsiteY46" fmla="*/ 2456008 h 2782570"/>
                        <a:gd name="connsiteX47" fmla="*/ 1482725 w 2782570"/>
                        <a:gd name="connsiteY47" fmla="*/ 2752089 h 2782570"/>
                        <a:gd name="connsiteX48" fmla="*/ 1452244 w 2782570"/>
                        <a:gd name="connsiteY48" fmla="*/ 2782570 h 2782570"/>
                        <a:gd name="connsiteX49" fmla="*/ 1330326 w 2782570"/>
                        <a:gd name="connsiteY49" fmla="*/ 2782570 h 2782570"/>
                        <a:gd name="connsiteX50" fmla="*/ 1299845 w 2782570"/>
                        <a:gd name="connsiteY50" fmla="*/ 2752089 h 2782570"/>
                        <a:gd name="connsiteX51" fmla="*/ 1299845 w 2782570"/>
                        <a:gd name="connsiteY51" fmla="*/ 2456008 h 2782570"/>
                        <a:gd name="connsiteX52" fmla="*/ 1281951 w 2782570"/>
                        <a:gd name="connsiteY52" fmla="*/ 2455104 h 2782570"/>
                        <a:gd name="connsiteX53" fmla="*/ 327466 w 2782570"/>
                        <a:gd name="connsiteY53" fmla="*/ 1500619 h 2782570"/>
                        <a:gd name="connsiteX54" fmla="*/ 326562 w 2782570"/>
                        <a:gd name="connsiteY54" fmla="*/ 1482725 h 2782570"/>
                        <a:gd name="connsiteX55" fmla="*/ 30481 w 2782570"/>
                        <a:gd name="connsiteY55" fmla="*/ 1482725 h 2782570"/>
                        <a:gd name="connsiteX56" fmla="*/ 0 w 2782570"/>
                        <a:gd name="connsiteY56" fmla="*/ 1452244 h 2782570"/>
                        <a:gd name="connsiteX57" fmla="*/ 0 w 2782570"/>
                        <a:gd name="connsiteY57" fmla="*/ 1330326 h 2782570"/>
                        <a:gd name="connsiteX58" fmla="*/ 30481 w 2782570"/>
                        <a:gd name="connsiteY58" fmla="*/ 1299845 h 2782570"/>
                        <a:gd name="connsiteX59" fmla="*/ 326562 w 2782570"/>
                        <a:gd name="connsiteY59" fmla="*/ 1299845 h 2782570"/>
                        <a:gd name="connsiteX60" fmla="*/ 327466 w 2782570"/>
                        <a:gd name="connsiteY60" fmla="*/ 1281951 h 2782570"/>
                        <a:gd name="connsiteX61" fmla="*/ 1281951 w 2782570"/>
                        <a:gd name="connsiteY61" fmla="*/ 327466 h 2782570"/>
                        <a:gd name="connsiteX62" fmla="*/ 1299845 w 2782570"/>
                        <a:gd name="connsiteY62" fmla="*/ 326562 h 2782570"/>
                        <a:gd name="connsiteX63" fmla="*/ 1299845 w 2782570"/>
                        <a:gd name="connsiteY63" fmla="*/ 30481 h 2782570"/>
                        <a:gd name="connsiteX64" fmla="*/ 1330326 w 2782570"/>
                        <a:gd name="connsiteY64" fmla="*/ 0 h 2782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</a:cxnLst>
                      <a:rect l="l" t="t" r="r" b="b"/>
                      <a:pathLst>
                        <a:path w="2782570" h="2782570">
                          <a:moveTo>
                            <a:pt x="1299845" y="423680"/>
                          </a:moveTo>
                          <a:lnTo>
                            <a:pt x="1291881" y="424082"/>
                          </a:lnTo>
                          <a:cubicBezTo>
                            <a:pt x="834315" y="470550"/>
                            <a:pt x="470550" y="834315"/>
                            <a:pt x="424081" y="1291881"/>
                          </a:cubicBezTo>
                          <a:lnTo>
                            <a:pt x="423679" y="1299845"/>
                          </a:lnTo>
                          <a:lnTo>
                            <a:pt x="472439" y="1299845"/>
                          </a:lnTo>
                          <a:cubicBezTo>
                            <a:pt x="489273" y="1299845"/>
                            <a:pt x="502920" y="1313492"/>
                            <a:pt x="502920" y="1330326"/>
                          </a:cubicBezTo>
                          <a:lnTo>
                            <a:pt x="502920" y="1452244"/>
                          </a:lnTo>
                          <a:cubicBezTo>
                            <a:pt x="502920" y="1469078"/>
                            <a:pt x="489273" y="1482725"/>
                            <a:pt x="472439" y="1482725"/>
                          </a:cubicBezTo>
                          <a:lnTo>
                            <a:pt x="423679" y="1482725"/>
                          </a:lnTo>
                          <a:lnTo>
                            <a:pt x="424081" y="1490689"/>
                          </a:lnTo>
                          <a:cubicBezTo>
                            <a:pt x="470550" y="1948255"/>
                            <a:pt x="834315" y="2312020"/>
                            <a:pt x="1291881" y="2358489"/>
                          </a:cubicBezTo>
                          <a:lnTo>
                            <a:pt x="1299845" y="2358891"/>
                          </a:lnTo>
                          <a:lnTo>
                            <a:pt x="1299845" y="2310131"/>
                          </a:lnTo>
                          <a:cubicBezTo>
                            <a:pt x="1299845" y="2293297"/>
                            <a:pt x="1313492" y="2279650"/>
                            <a:pt x="1330326" y="2279650"/>
                          </a:cubicBezTo>
                          <a:lnTo>
                            <a:pt x="1452244" y="2279650"/>
                          </a:lnTo>
                          <a:cubicBezTo>
                            <a:pt x="1469078" y="2279650"/>
                            <a:pt x="1482725" y="2293297"/>
                            <a:pt x="1482725" y="2310131"/>
                          </a:cubicBezTo>
                          <a:lnTo>
                            <a:pt x="1482725" y="2358891"/>
                          </a:lnTo>
                          <a:lnTo>
                            <a:pt x="1490689" y="2358489"/>
                          </a:lnTo>
                          <a:cubicBezTo>
                            <a:pt x="1948255" y="2312020"/>
                            <a:pt x="2312020" y="1948255"/>
                            <a:pt x="2358489" y="1490689"/>
                          </a:cubicBezTo>
                          <a:lnTo>
                            <a:pt x="2358891" y="1482725"/>
                          </a:lnTo>
                          <a:lnTo>
                            <a:pt x="2310131" y="1482725"/>
                          </a:lnTo>
                          <a:cubicBezTo>
                            <a:pt x="2293297" y="1482725"/>
                            <a:pt x="2279650" y="1469078"/>
                            <a:pt x="2279650" y="1452244"/>
                          </a:cubicBezTo>
                          <a:lnTo>
                            <a:pt x="2279650" y="1330326"/>
                          </a:lnTo>
                          <a:cubicBezTo>
                            <a:pt x="2279650" y="1313492"/>
                            <a:pt x="2293297" y="1299845"/>
                            <a:pt x="2310131" y="1299845"/>
                          </a:cubicBezTo>
                          <a:lnTo>
                            <a:pt x="2358891" y="1299845"/>
                          </a:lnTo>
                          <a:lnTo>
                            <a:pt x="2358489" y="1291881"/>
                          </a:lnTo>
                          <a:cubicBezTo>
                            <a:pt x="2312020" y="834315"/>
                            <a:pt x="1948255" y="470550"/>
                            <a:pt x="1490689" y="424082"/>
                          </a:cubicBezTo>
                          <a:lnTo>
                            <a:pt x="1482725" y="423680"/>
                          </a:lnTo>
                          <a:lnTo>
                            <a:pt x="1482725" y="472439"/>
                          </a:lnTo>
                          <a:cubicBezTo>
                            <a:pt x="1482725" y="489273"/>
                            <a:pt x="1469078" y="502920"/>
                            <a:pt x="1452244" y="502920"/>
                          </a:cubicBezTo>
                          <a:lnTo>
                            <a:pt x="1330326" y="502920"/>
                          </a:lnTo>
                          <a:cubicBezTo>
                            <a:pt x="1313492" y="502920"/>
                            <a:pt x="1299845" y="489273"/>
                            <a:pt x="1299845" y="472439"/>
                          </a:cubicBezTo>
                          <a:close/>
                          <a:moveTo>
                            <a:pt x="1330326" y="0"/>
                          </a:moveTo>
                          <a:lnTo>
                            <a:pt x="1452244" y="0"/>
                          </a:lnTo>
                          <a:cubicBezTo>
                            <a:pt x="1469078" y="0"/>
                            <a:pt x="1482725" y="13647"/>
                            <a:pt x="1482725" y="30481"/>
                          </a:cubicBezTo>
                          <a:lnTo>
                            <a:pt x="1482725" y="326562"/>
                          </a:lnTo>
                          <a:lnTo>
                            <a:pt x="1500619" y="327466"/>
                          </a:lnTo>
                          <a:cubicBezTo>
                            <a:pt x="2003892" y="378576"/>
                            <a:pt x="2403994" y="778678"/>
                            <a:pt x="2455104" y="1281951"/>
                          </a:cubicBezTo>
                          <a:lnTo>
                            <a:pt x="2456008" y="1299845"/>
                          </a:lnTo>
                          <a:lnTo>
                            <a:pt x="2752089" y="1299845"/>
                          </a:lnTo>
                          <a:cubicBezTo>
                            <a:pt x="2768923" y="1299845"/>
                            <a:pt x="2782570" y="1313492"/>
                            <a:pt x="2782570" y="1330326"/>
                          </a:cubicBezTo>
                          <a:lnTo>
                            <a:pt x="2782570" y="1452244"/>
                          </a:lnTo>
                          <a:cubicBezTo>
                            <a:pt x="2782570" y="1469078"/>
                            <a:pt x="2768923" y="1482725"/>
                            <a:pt x="2752089" y="1482725"/>
                          </a:cubicBezTo>
                          <a:lnTo>
                            <a:pt x="2456008" y="1482725"/>
                          </a:lnTo>
                          <a:lnTo>
                            <a:pt x="2455104" y="1500619"/>
                          </a:lnTo>
                          <a:cubicBezTo>
                            <a:pt x="2403994" y="2003892"/>
                            <a:pt x="2003892" y="2403994"/>
                            <a:pt x="1500619" y="2455104"/>
                          </a:cubicBezTo>
                          <a:lnTo>
                            <a:pt x="1482725" y="2456008"/>
                          </a:lnTo>
                          <a:lnTo>
                            <a:pt x="1482725" y="2752089"/>
                          </a:lnTo>
                          <a:cubicBezTo>
                            <a:pt x="1482725" y="2768923"/>
                            <a:pt x="1469078" y="2782570"/>
                            <a:pt x="1452244" y="2782570"/>
                          </a:cubicBezTo>
                          <a:lnTo>
                            <a:pt x="1330326" y="2782570"/>
                          </a:lnTo>
                          <a:cubicBezTo>
                            <a:pt x="1313492" y="2782570"/>
                            <a:pt x="1299845" y="2768923"/>
                            <a:pt x="1299845" y="2752089"/>
                          </a:cubicBezTo>
                          <a:lnTo>
                            <a:pt x="1299845" y="2456008"/>
                          </a:lnTo>
                          <a:lnTo>
                            <a:pt x="1281951" y="2455104"/>
                          </a:lnTo>
                          <a:cubicBezTo>
                            <a:pt x="778678" y="2403994"/>
                            <a:pt x="378576" y="2003892"/>
                            <a:pt x="327466" y="1500619"/>
                          </a:cubicBezTo>
                          <a:lnTo>
                            <a:pt x="326562" y="1482725"/>
                          </a:lnTo>
                          <a:lnTo>
                            <a:pt x="30481" y="1482725"/>
                          </a:lnTo>
                          <a:cubicBezTo>
                            <a:pt x="13647" y="1482725"/>
                            <a:pt x="0" y="1469078"/>
                            <a:pt x="0" y="1452244"/>
                          </a:cubicBezTo>
                          <a:lnTo>
                            <a:pt x="0" y="1330326"/>
                          </a:lnTo>
                          <a:cubicBezTo>
                            <a:pt x="0" y="1313492"/>
                            <a:pt x="13647" y="1299845"/>
                            <a:pt x="30481" y="1299845"/>
                          </a:cubicBezTo>
                          <a:lnTo>
                            <a:pt x="326562" y="1299845"/>
                          </a:lnTo>
                          <a:lnTo>
                            <a:pt x="327466" y="1281951"/>
                          </a:lnTo>
                          <a:cubicBezTo>
                            <a:pt x="378576" y="778678"/>
                            <a:pt x="778678" y="378576"/>
                            <a:pt x="1281951" y="327466"/>
                          </a:cubicBezTo>
                          <a:lnTo>
                            <a:pt x="1299845" y="326562"/>
                          </a:lnTo>
                          <a:lnTo>
                            <a:pt x="1299845" y="30481"/>
                          </a:lnTo>
                          <a:cubicBezTo>
                            <a:pt x="1299845" y="13647"/>
                            <a:pt x="1313492" y="0"/>
                            <a:pt x="133032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7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2599404" y="2449176"/>
                    <a:ext cx="328536" cy="220120"/>
                  </a:xfrm>
                  <a:custGeom>
                    <a:avLst/>
                    <a:gdLst>
                      <a:gd name="T0" fmla="*/ 605 w 1260"/>
                      <a:gd name="T1" fmla="*/ 383 h 846"/>
                      <a:gd name="T2" fmla="*/ 605 w 1260"/>
                      <a:gd name="T3" fmla="*/ 227 h 846"/>
                      <a:gd name="T4" fmla="*/ 581 w 1260"/>
                      <a:gd name="T5" fmla="*/ 200 h 846"/>
                      <a:gd name="T6" fmla="*/ 551 w 1260"/>
                      <a:gd name="T7" fmla="*/ 225 h 846"/>
                      <a:gd name="T8" fmla="*/ 269 w 1260"/>
                      <a:gd name="T9" fmla="*/ 350 h 846"/>
                      <a:gd name="T10" fmla="*/ 269 w 1260"/>
                      <a:gd name="T11" fmla="*/ 325 h 846"/>
                      <a:gd name="T12" fmla="*/ 100 w 1260"/>
                      <a:gd name="T13" fmla="*/ 325 h 846"/>
                      <a:gd name="T14" fmla="*/ 38 w 1260"/>
                      <a:gd name="T15" fmla="*/ 386 h 846"/>
                      <a:gd name="T16" fmla="*/ 38 w 1260"/>
                      <a:gd name="T17" fmla="*/ 412 h 846"/>
                      <a:gd name="T18" fmla="*/ 20 w 1260"/>
                      <a:gd name="T19" fmla="*/ 412 h 846"/>
                      <a:gd name="T20" fmla="*/ 0 w 1260"/>
                      <a:gd name="T21" fmla="*/ 432 h 846"/>
                      <a:gd name="T22" fmla="*/ 0 w 1260"/>
                      <a:gd name="T23" fmla="*/ 508 h 846"/>
                      <a:gd name="T24" fmla="*/ 20 w 1260"/>
                      <a:gd name="T25" fmla="*/ 528 h 846"/>
                      <a:gd name="T26" fmla="*/ 39 w 1260"/>
                      <a:gd name="T27" fmla="*/ 528 h 846"/>
                      <a:gd name="T28" fmla="*/ 39 w 1260"/>
                      <a:gd name="T29" fmla="*/ 552 h 846"/>
                      <a:gd name="T30" fmla="*/ 100 w 1260"/>
                      <a:gd name="T31" fmla="*/ 613 h 846"/>
                      <a:gd name="T32" fmla="*/ 115 w 1260"/>
                      <a:gd name="T33" fmla="*/ 613 h 846"/>
                      <a:gd name="T34" fmla="*/ 185 w 1260"/>
                      <a:gd name="T35" fmla="*/ 846 h 846"/>
                      <a:gd name="T36" fmla="*/ 195 w 1260"/>
                      <a:gd name="T37" fmla="*/ 843 h 846"/>
                      <a:gd name="T38" fmla="*/ 230 w 1260"/>
                      <a:gd name="T39" fmla="*/ 835 h 846"/>
                      <a:gd name="T40" fmla="*/ 240 w 1260"/>
                      <a:gd name="T41" fmla="*/ 832 h 846"/>
                      <a:gd name="T42" fmla="*/ 211 w 1260"/>
                      <a:gd name="T43" fmla="*/ 613 h 846"/>
                      <a:gd name="T44" fmla="*/ 267 w 1260"/>
                      <a:gd name="T45" fmla="*/ 613 h 846"/>
                      <a:gd name="T46" fmla="*/ 267 w 1260"/>
                      <a:gd name="T47" fmla="*/ 588 h 846"/>
                      <a:gd name="T48" fmla="*/ 550 w 1260"/>
                      <a:gd name="T49" fmla="*/ 713 h 846"/>
                      <a:gd name="T50" fmla="*/ 580 w 1260"/>
                      <a:gd name="T51" fmla="*/ 738 h 846"/>
                      <a:gd name="T52" fmla="*/ 604 w 1260"/>
                      <a:gd name="T53" fmla="*/ 711 h 846"/>
                      <a:gd name="T54" fmla="*/ 604 w 1260"/>
                      <a:gd name="T55" fmla="*/ 553 h 846"/>
                      <a:gd name="T56" fmla="*/ 662 w 1260"/>
                      <a:gd name="T57" fmla="*/ 468 h 846"/>
                      <a:gd name="T58" fmla="*/ 605 w 1260"/>
                      <a:gd name="T59" fmla="*/ 383 h 846"/>
                      <a:gd name="T60" fmla="*/ 205 w 1260"/>
                      <a:gd name="T61" fmla="*/ 550 h 846"/>
                      <a:gd name="T62" fmla="*/ 102 w 1260"/>
                      <a:gd name="T63" fmla="*/ 550 h 846"/>
                      <a:gd name="T64" fmla="*/ 102 w 1260"/>
                      <a:gd name="T65" fmla="*/ 388 h 846"/>
                      <a:gd name="T66" fmla="*/ 204 w 1260"/>
                      <a:gd name="T67" fmla="*/ 388 h 846"/>
                      <a:gd name="T68" fmla="*/ 204 w 1260"/>
                      <a:gd name="T69" fmla="*/ 550 h 846"/>
                      <a:gd name="T70" fmla="*/ 205 w 1260"/>
                      <a:gd name="T71" fmla="*/ 550 h 846"/>
                      <a:gd name="T72" fmla="*/ 691 w 1260"/>
                      <a:gd name="T73" fmla="*/ 558 h 846"/>
                      <a:gd name="T74" fmla="*/ 695 w 1260"/>
                      <a:gd name="T75" fmla="*/ 578 h 846"/>
                      <a:gd name="T76" fmla="*/ 814 w 1260"/>
                      <a:gd name="T77" fmla="*/ 546 h 846"/>
                      <a:gd name="T78" fmla="*/ 814 w 1260"/>
                      <a:gd name="T79" fmla="*/ 546 h 846"/>
                      <a:gd name="T80" fmla="*/ 1151 w 1260"/>
                      <a:gd name="T81" fmla="*/ 502 h 846"/>
                      <a:gd name="T82" fmla="*/ 1151 w 1260"/>
                      <a:gd name="T83" fmla="*/ 108 h 846"/>
                      <a:gd name="T84" fmla="*/ 757 w 1260"/>
                      <a:gd name="T85" fmla="*/ 108 h 846"/>
                      <a:gd name="T86" fmla="*/ 746 w 1260"/>
                      <a:gd name="T87" fmla="*/ 490 h 846"/>
                      <a:gd name="T88" fmla="*/ 749 w 1260"/>
                      <a:gd name="T89" fmla="*/ 492 h 846"/>
                      <a:gd name="T90" fmla="*/ 691 w 1260"/>
                      <a:gd name="T91" fmla="*/ 558 h 846"/>
                      <a:gd name="T92" fmla="*/ 891 w 1260"/>
                      <a:gd name="T93" fmla="*/ 275 h 846"/>
                      <a:gd name="T94" fmla="*/ 929 w 1260"/>
                      <a:gd name="T95" fmla="*/ 312 h 846"/>
                      <a:gd name="T96" fmla="*/ 1017 w 1260"/>
                      <a:gd name="T97" fmla="*/ 223 h 846"/>
                      <a:gd name="T98" fmla="*/ 1056 w 1260"/>
                      <a:gd name="T99" fmla="*/ 262 h 846"/>
                      <a:gd name="T100" fmla="*/ 967 w 1260"/>
                      <a:gd name="T101" fmla="*/ 351 h 846"/>
                      <a:gd name="T102" fmla="*/ 929 w 1260"/>
                      <a:gd name="T103" fmla="*/ 390 h 846"/>
                      <a:gd name="T104" fmla="*/ 890 w 1260"/>
                      <a:gd name="T105" fmla="*/ 351 h 846"/>
                      <a:gd name="T106" fmla="*/ 852 w 1260"/>
                      <a:gd name="T107" fmla="*/ 313 h 846"/>
                      <a:gd name="T108" fmla="*/ 891 w 1260"/>
                      <a:gd name="T109" fmla="*/ 275 h 8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260" h="846">
                        <a:moveTo>
                          <a:pt x="605" y="383"/>
                        </a:moveTo>
                        <a:lnTo>
                          <a:pt x="605" y="227"/>
                        </a:lnTo>
                        <a:cubicBezTo>
                          <a:pt x="605" y="213"/>
                          <a:pt x="595" y="201"/>
                          <a:pt x="581" y="200"/>
                        </a:cubicBezTo>
                        <a:cubicBezTo>
                          <a:pt x="565" y="198"/>
                          <a:pt x="552" y="210"/>
                          <a:pt x="551" y="225"/>
                        </a:cubicBezTo>
                        <a:cubicBezTo>
                          <a:pt x="466" y="306"/>
                          <a:pt x="342" y="337"/>
                          <a:pt x="269" y="350"/>
                        </a:cubicBezTo>
                        <a:lnTo>
                          <a:pt x="269" y="325"/>
                        </a:lnTo>
                        <a:lnTo>
                          <a:pt x="100" y="325"/>
                        </a:lnTo>
                        <a:cubicBezTo>
                          <a:pt x="66" y="325"/>
                          <a:pt x="38" y="352"/>
                          <a:pt x="38" y="386"/>
                        </a:cubicBezTo>
                        <a:lnTo>
                          <a:pt x="38" y="412"/>
                        </a:lnTo>
                        <a:lnTo>
                          <a:pt x="20" y="412"/>
                        </a:lnTo>
                        <a:cubicBezTo>
                          <a:pt x="9" y="412"/>
                          <a:pt x="0" y="421"/>
                          <a:pt x="0" y="432"/>
                        </a:cubicBezTo>
                        <a:lnTo>
                          <a:pt x="0" y="508"/>
                        </a:lnTo>
                        <a:cubicBezTo>
                          <a:pt x="0" y="520"/>
                          <a:pt x="8" y="528"/>
                          <a:pt x="20" y="528"/>
                        </a:cubicBezTo>
                        <a:lnTo>
                          <a:pt x="39" y="528"/>
                        </a:lnTo>
                        <a:lnTo>
                          <a:pt x="39" y="552"/>
                        </a:lnTo>
                        <a:cubicBezTo>
                          <a:pt x="39" y="586"/>
                          <a:pt x="66" y="613"/>
                          <a:pt x="100" y="613"/>
                        </a:cubicBezTo>
                        <a:lnTo>
                          <a:pt x="115" y="613"/>
                        </a:lnTo>
                        <a:lnTo>
                          <a:pt x="185" y="846"/>
                        </a:lnTo>
                        <a:lnTo>
                          <a:pt x="195" y="843"/>
                        </a:lnTo>
                        <a:lnTo>
                          <a:pt x="230" y="835"/>
                        </a:lnTo>
                        <a:lnTo>
                          <a:pt x="240" y="832"/>
                        </a:lnTo>
                        <a:lnTo>
                          <a:pt x="211" y="613"/>
                        </a:lnTo>
                        <a:lnTo>
                          <a:pt x="267" y="613"/>
                        </a:lnTo>
                        <a:lnTo>
                          <a:pt x="267" y="588"/>
                        </a:lnTo>
                        <a:cubicBezTo>
                          <a:pt x="341" y="601"/>
                          <a:pt x="463" y="632"/>
                          <a:pt x="550" y="713"/>
                        </a:cubicBezTo>
                        <a:cubicBezTo>
                          <a:pt x="551" y="728"/>
                          <a:pt x="564" y="741"/>
                          <a:pt x="580" y="738"/>
                        </a:cubicBezTo>
                        <a:cubicBezTo>
                          <a:pt x="594" y="737"/>
                          <a:pt x="604" y="725"/>
                          <a:pt x="604" y="711"/>
                        </a:cubicBezTo>
                        <a:lnTo>
                          <a:pt x="604" y="553"/>
                        </a:lnTo>
                        <a:cubicBezTo>
                          <a:pt x="639" y="541"/>
                          <a:pt x="662" y="507"/>
                          <a:pt x="662" y="468"/>
                        </a:cubicBezTo>
                        <a:cubicBezTo>
                          <a:pt x="664" y="430"/>
                          <a:pt x="640" y="396"/>
                          <a:pt x="605" y="383"/>
                        </a:cubicBezTo>
                        <a:close/>
                        <a:moveTo>
                          <a:pt x="205" y="550"/>
                        </a:moveTo>
                        <a:lnTo>
                          <a:pt x="102" y="550"/>
                        </a:lnTo>
                        <a:lnTo>
                          <a:pt x="102" y="388"/>
                        </a:lnTo>
                        <a:lnTo>
                          <a:pt x="204" y="388"/>
                        </a:lnTo>
                        <a:lnTo>
                          <a:pt x="204" y="550"/>
                        </a:lnTo>
                        <a:lnTo>
                          <a:pt x="205" y="550"/>
                        </a:lnTo>
                        <a:close/>
                        <a:moveTo>
                          <a:pt x="691" y="558"/>
                        </a:moveTo>
                        <a:cubicBezTo>
                          <a:pt x="681" y="563"/>
                          <a:pt x="684" y="577"/>
                          <a:pt x="695" y="578"/>
                        </a:cubicBezTo>
                        <a:cubicBezTo>
                          <a:pt x="726" y="583"/>
                          <a:pt x="771" y="578"/>
                          <a:pt x="814" y="546"/>
                        </a:cubicBezTo>
                        <a:lnTo>
                          <a:pt x="814" y="546"/>
                        </a:lnTo>
                        <a:cubicBezTo>
                          <a:pt x="920" y="608"/>
                          <a:pt x="1060" y="595"/>
                          <a:pt x="1151" y="502"/>
                        </a:cubicBezTo>
                        <a:cubicBezTo>
                          <a:pt x="1260" y="393"/>
                          <a:pt x="1260" y="217"/>
                          <a:pt x="1151" y="108"/>
                        </a:cubicBezTo>
                        <a:cubicBezTo>
                          <a:pt x="1042" y="0"/>
                          <a:pt x="866" y="0"/>
                          <a:pt x="757" y="108"/>
                        </a:cubicBezTo>
                        <a:cubicBezTo>
                          <a:pt x="652" y="213"/>
                          <a:pt x="648" y="381"/>
                          <a:pt x="746" y="490"/>
                        </a:cubicBezTo>
                        <a:lnTo>
                          <a:pt x="749" y="492"/>
                        </a:lnTo>
                        <a:cubicBezTo>
                          <a:pt x="739" y="516"/>
                          <a:pt x="720" y="543"/>
                          <a:pt x="691" y="558"/>
                        </a:cubicBezTo>
                        <a:close/>
                        <a:moveTo>
                          <a:pt x="891" y="275"/>
                        </a:moveTo>
                        <a:lnTo>
                          <a:pt x="929" y="312"/>
                        </a:lnTo>
                        <a:lnTo>
                          <a:pt x="1017" y="223"/>
                        </a:lnTo>
                        <a:lnTo>
                          <a:pt x="1056" y="262"/>
                        </a:lnTo>
                        <a:lnTo>
                          <a:pt x="967" y="351"/>
                        </a:lnTo>
                        <a:lnTo>
                          <a:pt x="929" y="390"/>
                        </a:lnTo>
                        <a:lnTo>
                          <a:pt x="890" y="351"/>
                        </a:lnTo>
                        <a:lnTo>
                          <a:pt x="852" y="313"/>
                        </a:lnTo>
                        <a:lnTo>
                          <a:pt x="891" y="2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3042999" y="3006796"/>
                    <a:ext cx="285430" cy="209744"/>
                    <a:chOff x="3581401" y="858838"/>
                    <a:chExt cx="4921250" cy="3616325"/>
                  </a:xfrm>
                  <a:solidFill>
                    <a:schemeClr val="bg1"/>
                  </a:solidFill>
                </p:grpSpPr>
                <p:sp>
                  <p:nvSpPr>
                    <p:cNvPr id="169" name="Freeform 9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581401" y="858838"/>
                      <a:ext cx="4921250" cy="3616325"/>
                    </a:xfrm>
                    <a:custGeom>
                      <a:avLst/>
                      <a:gdLst>
                        <a:gd name="T0" fmla="*/ 1150 w 1150"/>
                        <a:gd name="T1" fmla="*/ 114 h 847"/>
                        <a:gd name="T2" fmla="*/ 1150 w 1150"/>
                        <a:gd name="T3" fmla="*/ 114 h 847"/>
                        <a:gd name="T4" fmla="*/ 1150 w 1150"/>
                        <a:gd name="T5" fmla="*/ 13 h 847"/>
                        <a:gd name="T6" fmla="*/ 1138 w 1150"/>
                        <a:gd name="T7" fmla="*/ 0 h 847"/>
                        <a:gd name="T8" fmla="*/ 13 w 1150"/>
                        <a:gd name="T9" fmla="*/ 0 h 847"/>
                        <a:gd name="T10" fmla="*/ 0 w 1150"/>
                        <a:gd name="T11" fmla="*/ 13 h 847"/>
                        <a:gd name="T12" fmla="*/ 0 w 1150"/>
                        <a:gd name="T13" fmla="*/ 112 h 847"/>
                        <a:gd name="T14" fmla="*/ 0 w 1150"/>
                        <a:gd name="T15" fmla="*/ 114 h 847"/>
                        <a:gd name="T16" fmla="*/ 0 w 1150"/>
                        <a:gd name="T17" fmla="*/ 117 h 847"/>
                        <a:gd name="T18" fmla="*/ 0 w 1150"/>
                        <a:gd name="T19" fmla="*/ 834 h 847"/>
                        <a:gd name="T20" fmla="*/ 13 w 1150"/>
                        <a:gd name="T21" fmla="*/ 847 h 847"/>
                        <a:gd name="T22" fmla="*/ 1138 w 1150"/>
                        <a:gd name="T23" fmla="*/ 847 h 847"/>
                        <a:gd name="T24" fmla="*/ 1150 w 1150"/>
                        <a:gd name="T25" fmla="*/ 834 h 847"/>
                        <a:gd name="T26" fmla="*/ 1150 w 1150"/>
                        <a:gd name="T27" fmla="*/ 114 h 847"/>
                        <a:gd name="T28" fmla="*/ 25 w 1150"/>
                        <a:gd name="T29" fmla="*/ 25 h 847"/>
                        <a:gd name="T30" fmla="*/ 1125 w 1150"/>
                        <a:gd name="T31" fmla="*/ 25 h 847"/>
                        <a:gd name="T32" fmla="*/ 1125 w 1150"/>
                        <a:gd name="T33" fmla="*/ 102 h 847"/>
                        <a:gd name="T34" fmla="*/ 25 w 1150"/>
                        <a:gd name="T35" fmla="*/ 102 h 847"/>
                        <a:gd name="T36" fmla="*/ 25 w 1150"/>
                        <a:gd name="T37" fmla="*/ 25 h 847"/>
                        <a:gd name="T38" fmla="*/ 1125 w 1150"/>
                        <a:gd name="T39" fmla="*/ 823 h 847"/>
                        <a:gd name="T40" fmla="*/ 25 w 1150"/>
                        <a:gd name="T41" fmla="*/ 823 h 847"/>
                        <a:gd name="T42" fmla="*/ 25 w 1150"/>
                        <a:gd name="T43" fmla="*/ 127 h 847"/>
                        <a:gd name="T44" fmla="*/ 1125 w 1150"/>
                        <a:gd name="T45" fmla="*/ 127 h 847"/>
                        <a:gd name="T46" fmla="*/ 1125 w 1150"/>
                        <a:gd name="T47" fmla="*/ 823 h 8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150" h="847">
                          <a:moveTo>
                            <a:pt x="1150" y="114"/>
                          </a:moveTo>
                          <a:lnTo>
                            <a:pt x="1150" y="114"/>
                          </a:lnTo>
                          <a:lnTo>
                            <a:pt x="1150" y="13"/>
                          </a:lnTo>
                          <a:cubicBezTo>
                            <a:pt x="1150" y="5"/>
                            <a:pt x="1145" y="0"/>
                            <a:pt x="1138" y="0"/>
                          </a:cubicBezTo>
                          <a:lnTo>
                            <a:pt x="13" y="0"/>
                          </a:lnTo>
                          <a:cubicBezTo>
                            <a:pt x="5" y="0"/>
                            <a:pt x="0" y="5"/>
                            <a:pt x="0" y="13"/>
                          </a:cubicBezTo>
                          <a:lnTo>
                            <a:pt x="0" y="112"/>
                          </a:lnTo>
                          <a:lnTo>
                            <a:pt x="0" y="114"/>
                          </a:lnTo>
                          <a:lnTo>
                            <a:pt x="0" y="117"/>
                          </a:lnTo>
                          <a:lnTo>
                            <a:pt x="0" y="834"/>
                          </a:lnTo>
                          <a:cubicBezTo>
                            <a:pt x="0" y="842"/>
                            <a:pt x="5" y="847"/>
                            <a:pt x="13" y="847"/>
                          </a:cubicBezTo>
                          <a:lnTo>
                            <a:pt x="1138" y="847"/>
                          </a:lnTo>
                          <a:cubicBezTo>
                            <a:pt x="1145" y="847"/>
                            <a:pt x="1150" y="842"/>
                            <a:pt x="1150" y="834"/>
                          </a:cubicBezTo>
                          <a:lnTo>
                            <a:pt x="1150" y="114"/>
                          </a:lnTo>
                          <a:close/>
                          <a:moveTo>
                            <a:pt x="25" y="25"/>
                          </a:moveTo>
                          <a:lnTo>
                            <a:pt x="1125" y="25"/>
                          </a:lnTo>
                          <a:lnTo>
                            <a:pt x="1125" y="102"/>
                          </a:lnTo>
                          <a:lnTo>
                            <a:pt x="25" y="102"/>
                          </a:lnTo>
                          <a:lnTo>
                            <a:pt x="25" y="25"/>
                          </a:lnTo>
                          <a:close/>
                          <a:moveTo>
                            <a:pt x="1125" y="823"/>
                          </a:moveTo>
                          <a:lnTo>
                            <a:pt x="25" y="823"/>
                          </a:lnTo>
                          <a:lnTo>
                            <a:pt x="25" y="127"/>
                          </a:lnTo>
                          <a:lnTo>
                            <a:pt x="1125" y="127"/>
                          </a:lnTo>
                          <a:lnTo>
                            <a:pt x="1125" y="823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3" name="Freeform 9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911726" y="2046288"/>
                      <a:ext cx="2268538" cy="1584325"/>
                    </a:xfrm>
                    <a:custGeom>
                      <a:avLst/>
                      <a:gdLst>
                        <a:gd name="T0" fmla="*/ 2 w 530"/>
                        <a:gd name="T1" fmla="*/ 364 h 371"/>
                        <a:gd name="T2" fmla="*/ 3 w 530"/>
                        <a:gd name="T3" fmla="*/ 366 h 371"/>
                        <a:gd name="T4" fmla="*/ 4 w 530"/>
                        <a:gd name="T5" fmla="*/ 367 h 371"/>
                        <a:gd name="T6" fmla="*/ 4 w 530"/>
                        <a:gd name="T7" fmla="*/ 367 h 371"/>
                        <a:gd name="T8" fmla="*/ 8 w 530"/>
                        <a:gd name="T9" fmla="*/ 370 h 371"/>
                        <a:gd name="T10" fmla="*/ 13 w 530"/>
                        <a:gd name="T11" fmla="*/ 371 h 371"/>
                        <a:gd name="T12" fmla="*/ 518 w 530"/>
                        <a:gd name="T13" fmla="*/ 371 h 371"/>
                        <a:gd name="T14" fmla="*/ 523 w 530"/>
                        <a:gd name="T15" fmla="*/ 370 h 371"/>
                        <a:gd name="T16" fmla="*/ 525 w 530"/>
                        <a:gd name="T17" fmla="*/ 369 h 371"/>
                        <a:gd name="T18" fmla="*/ 527 w 530"/>
                        <a:gd name="T19" fmla="*/ 367 h 371"/>
                        <a:gd name="T20" fmla="*/ 527 w 530"/>
                        <a:gd name="T21" fmla="*/ 367 h 371"/>
                        <a:gd name="T22" fmla="*/ 529 w 530"/>
                        <a:gd name="T23" fmla="*/ 364 h 371"/>
                        <a:gd name="T24" fmla="*/ 530 w 530"/>
                        <a:gd name="T25" fmla="*/ 359 h 371"/>
                        <a:gd name="T26" fmla="*/ 530 w 530"/>
                        <a:gd name="T27" fmla="*/ 359 h 371"/>
                        <a:gd name="T28" fmla="*/ 530 w 530"/>
                        <a:gd name="T29" fmla="*/ 12 h 371"/>
                        <a:gd name="T30" fmla="*/ 530 w 530"/>
                        <a:gd name="T31" fmla="*/ 11 h 371"/>
                        <a:gd name="T32" fmla="*/ 530 w 530"/>
                        <a:gd name="T33" fmla="*/ 8 h 371"/>
                        <a:gd name="T34" fmla="*/ 529 w 530"/>
                        <a:gd name="T35" fmla="*/ 6 h 371"/>
                        <a:gd name="T36" fmla="*/ 529 w 530"/>
                        <a:gd name="T37" fmla="*/ 5 h 371"/>
                        <a:gd name="T38" fmla="*/ 528 w 530"/>
                        <a:gd name="T39" fmla="*/ 3 h 371"/>
                        <a:gd name="T40" fmla="*/ 527 w 530"/>
                        <a:gd name="T41" fmla="*/ 2 h 371"/>
                        <a:gd name="T42" fmla="*/ 524 w 530"/>
                        <a:gd name="T43" fmla="*/ 1 h 371"/>
                        <a:gd name="T44" fmla="*/ 522 w 530"/>
                        <a:gd name="T45" fmla="*/ 0 h 371"/>
                        <a:gd name="T46" fmla="*/ 519 w 530"/>
                        <a:gd name="T47" fmla="*/ 0 h 371"/>
                        <a:gd name="T48" fmla="*/ 518 w 530"/>
                        <a:gd name="T49" fmla="*/ 0 h 371"/>
                        <a:gd name="T50" fmla="*/ 13 w 530"/>
                        <a:gd name="T51" fmla="*/ 0 h 371"/>
                        <a:gd name="T52" fmla="*/ 11 w 530"/>
                        <a:gd name="T53" fmla="*/ 0 h 371"/>
                        <a:gd name="T54" fmla="*/ 9 w 530"/>
                        <a:gd name="T55" fmla="*/ 0 h 371"/>
                        <a:gd name="T56" fmla="*/ 7 w 530"/>
                        <a:gd name="T57" fmla="*/ 1 h 371"/>
                        <a:gd name="T58" fmla="*/ 5 w 530"/>
                        <a:gd name="T59" fmla="*/ 2 h 371"/>
                        <a:gd name="T60" fmla="*/ 4 w 530"/>
                        <a:gd name="T61" fmla="*/ 3 h 371"/>
                        <a:gd name="T62" fmla="*/ 3 w 530"/>
                        <a:gd name="T63" fmla="*/ 5 h 371"/>
                        <a:gd name="T64" fmla="*/ 3 w 530"/>
                        <a:gd name="T65" fmla="*/ 6 h 371"/>
                        <a:gd name="T66" fmla="*/ 2 w 530"/>
                        <a:gd name="T67" fmla="*/ 9 h 371"/>
                        <a:gd name="T68" fmla="*/ 2 w 530"/>
                        <a:gd name="T69" fmla="*/ 11 h 371"/>
                        <a:gd name="T70" fmla="*/ 2 w 530"/>
                        <a:gd name="T71" fmla="*/ 12 h 371"/>
                        <a:gd name="T72" fmla="*/ 2 w 530"/>
                        <a:gd name="T73" fmla="*/ 360 h 371"/>
                        <a:gd name="T74" fmla="*/ 2 w 530"/>
                        <a:gd name="T75" fmla="*/ 361 h 371"/>
                        <a:gd name="T76" fmla="*/ 2 w 530"/>
                        <a:gd name="T77" fmla="*/ 364 h 371"/>
                        <a:gd name="T78" fmla="*/ 25 w 530"/>
                        <a:gd name="T79" fmla="*/ 36 h 371"/>
                        <a:gd name="T80" fmla="*/ 204 w 530"/>
                        <a:gd name="T81" fmla="*/ 159 h 371"/>
                        <a:gd name="T82" fmla="*/ 25 w 530"/>
                        <a:gd name="T83" fmla="*/ 330 h 371"/>
                        <a:gd name="T84" fmla="*/ 25 w 530"/>
                        <a:gd name="T85" fmla="*/ 36 h 371"/>
                        <a:gd name="T86" fmla="*/ 505 w 530"/>
                        <a:gd name="T87" fmla="*/ 328 h 371"/>
                        <a:gd name="T88" fmla="*/ 334 w 530"/>
                        <a:gd name="T89" fmla="*/ 153 h 371"/>
                        <a:gd name="T90" fmla="*/ 505 w 530"/>
                        <a:gd name="T91" fmla="*/ 36 h 371"/>
                        <a:gd name="T92" fmla="*/ 505 w 530"/>
                        <a:gd name="T93" fmla="*/ 328 h 371"/>
                        <a:gd name="T94" fmla="*/ 258 w 530"/>
                        <a:gd name="T95" fmla="*/ 196 h 371"/>
                        <a:gd name="T96" fmla="*/ 265 w 530"/>
                        <a:gd name="T97" fmla="*/ 199 h 371"/>
                        <a:gd name="T98" fmla="*/ 268 w 530"/>
                        <a:gd name="T99" fmla="*/ 197 h 371"/>
                        <a:gd name="T100" fmla="*/ 270 w 530"/>
                        <a:gd name="T101" fmla="*/ 197 h 371"/>
                        <a:gd name="T102" fmla="*/ 272 w 530"/>
                        <a:gd name="T103" fmla="*/ 197 h 371"/>
                        <a:gd name="T104" fmla="*/ 274 w 530"/>
                        <a:gd name="T105" fmla="*/ 196 h 371"/>
                        <a:gd name="T106" fmla="*/ 314 w 530"/>
                        <a:gd name="T107" fmla="*/ 169 h 371"/>
                        <a:gd name="T108" fmla="*/ 489 w 530"/>
                        <a:gd name="T109" fmla="*/ 347 h 371"/>
                        <a:gd name="T110" fmla="*/ 44 w 530"/>
                        <a:gd name="T111" fmla="*/ 347 h 371"/>
                        <a:gd name="T112" fmla="*/ 225 w 530"/>
                        <a:gd name="T113" fmla="*/ 174 h 371"/>
                        <a:gd name="T114" fmla="*/ 258 w 530"/>
                        <a:gd name="T115" fmla="*/ 196 h 371"/>
                        <a:gd name="T116" fmla="*/ 265 w 530"/>
                        <a:gd name="T117" fmla="*/ 171 h 371"/>
                        <a:gd name="T118" fmla="*/ 53 w 530"/>
                        <a:gd name="T119" fmla="*/ 25 h 371"/>
                        <a:gd name="T120" fmla="*/ 478 w 530"/>
                        <a:gd name="T121" fmla="*/ 25 h 371"/>
                        <a:gd name="T122" fmla="*/ 265 w 530"/>
                        <a:gd name="T123" fmla="*/ 171 h 3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530" h="371">
                          <a:moveTo>
                            <a:pt x="2" y="364"/>
                          </a:moveTo>
                          <a:cubicBezTo>
                            <a:pt x="2" y="365"/>
                            <a:pt x="3" y="365"/>
                            <a:pt x="3" y="366"/>
                          </a:cubicBezTo>
                          <a:cubicBezTo>
                            <a:pt x="3" y="366"/>
                            <a:pt x="3" y="367"/>
                            <a:pt x="4" y="367"/>
                          </a:cubicBezTo>
                          <a:lnTo>
                            <a:pt x="4" y="367"/>
                          </a:lnTo>
                          <a:cubicBezTo>
                            <a:pt x="5" y="369"/>
                            <a:pt x="7" y="370"/>
                            <a:pt x="8" y="370"/>
                          </a:cubicBezTo>
                          <a:cubicBezTo>
                            <a:pt x="9" y="371"/>
                            <a:pt x="12" y="371"/>
                            <a:pt x="13" y="371"/>
                          </a:cubicBezTo>
                          <a:lnTo>
                            <a:pt x="518" y="371"/>
                          </a:lnTo>
                          <a:cubicBezTo>
                            <a:pt x="519" y="371"/>
                            <a:pt x="521" y="371"/>
                            <a:pt x="523" y="370"/>
                          </a:cubicBezTo>
                          <a:cubicBezTo>
                            <a:pt x="524" y="370"/>
                            <a:pt x="524" y="369"/>
                            <a:pt x="525" y="369"/>
                          </a:cubicBezTo>
                          <a:cubicBezTo>
                            <a:pt x="525" y="369"/>
                            <a:pt x="527" y="369"/>
                            <a:pt x="527" y="367"/>
                          </a:cubicBezTo>
                          <a:lnTo>
                            <a:pt x="527" y="367"/>
                          </a:lnTo>
                          <a:cubicBezTo>
                            <a:pt x="528" y="366"/>
                            <a:pt x="529" y="365"/>
                            <a:pt x="529" y="364"/>
                          </a:cubicBezTo>
                          <a:cubicBezTo>
                            <a:pt x="530" y="362"/>
                            <a:pt x="530" y="360"/>
                            <a:pt x="530" y="359"/>
                          </a:cubicBezTo>
                          <a:lnTo>
                            <a:pt x="530" y="359"/>
                          </a:lnTo>
                          <a:lnTo>
                            <a:pt x="530" y="12"/>
                          </a:lnTo>
                          <a:lnTo>
                            <a:pt x="530" y="11"/>
                          </a:lnTo>
                          <a:lnTo>
                            <a:pt x="530" y="8"/>
                          </a:lnTo>
                          <a:cubicBezTo>
                            <a:pt x="530" y="7"/>
                            <a:pt x="530" y="7"/>
                            <a:pt x="529" y="6"/>
                          </a:cubicBezTo>
                          <a:lnTo>
                            <a:pt x="529" y="5"/>
                          </a:lnTo>
                          <a:lnTo>
                            <a:pt x="528" y="3"/>
                          </a:lnTo>
                          <a:cubicBezTo>
                            <a:pt x="528" y="2"/>
                            <a:pt x="527" y="2"/>
                            <a:pt x="527" y="2"/>
                          </a:cubicBezTo>
                          <a:cubicBezTo>
                            <a:pt x="527" y="2"/>
                            <a:pt x="525" y="1"/>
                            <a:pt x="524" y="1"/>
                          </a:cubicBezTo>
                          <a:cubicBezTo>
                            <a:pt x="523" y="1"/>
                            <a:pt x="523" y="0"/>
                            <a:pt x="522" y="0"/>
                          </a:cubicBezTo>
                          <a:lnTo>
                            <a:pt x="519" y="0"/>
                          </a:lnTo>
                          <a:lnTo>
                            <a:pt x="518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cubicBezTo>
                            <a:pt x="8" y="0"/>
                            <a:pt x="8" y="0"/>
                            <a:pt x="7" y="1"/>
                          </a:cubicBezTo>
                          <a:cubicBezTo>
                            <a:pt x="5" y="1"/>
                            <a:pt x="5" y="2"/>
                            <a:pt x="5" y="2"/>
                          </a:cubicBezTo>
                          <a:cubicBezTo>
                            <a:pt x="4" y="2"/>
                            <a:pt x="4" y="3"/>
                            <a:pt x="4" y="3"/>
                          </a:cubicBezTo>
                          <a:lnTo>
                            <a:pt x="3" y="5"/>
                          </a:lnTo>
                          <a:lnTo>
                            <a:pt x="3" y="6"/>
                          </a:lnTo>
                          <a:cubicBezTo>
                            <a:pt x="2" y="7"/>
                            <a:pt x="2" y="9"/>
                            <a:pt x="2" y="9"/>
                          </a:cubicBezTo>
                          <a:lnTo>
                            <a:pt x="2" y="11"/>
                          </a:lnTo>
                          <a:lnTo>
                            <a:pt x="2" y="12"/>
                          </a:lnTo>
                          <a:lnTo>
                            <a:pt x="2" y="360"/>
                          </a:lnTo>
                          <a:lnTo>
                            <a:pt x="2" y="361"/>
                          </a:lnTo>
                          <a:cubicBezTo>
                            <a:pt x="0" y="362"/>
                            <a:pt x="0" y="364"/>
                            <a:pt x="2" y="364"/>
                          </a:cubicBezTo>
                          <a:close/>
                          <a:moveTo>
                            <a:pt x="25" y="36"/>
                          </a:moveTo>
                          <a:lnTo>
                            <a:pt x="204" y="159"/>
                          </a:lnTo>
                          <a:lnTo>
                            <a:pt x="25" y="330"/>
                          </a:lnTo>
                          <a:lnTo>
                            <a:pt x="25" y="36"/>
                          </a:lnTo>
                          <a:close/>
                          <a:moveTo>
                            <a:pt x="505" y="328"/>
                          </a:moveTo>
                          <a:lnTo>
                            <a:pt x="334" y="153"/>
                          </a:lnTo>
                          <a:lnTo>
                            <a:pt x="505" y="36"/>
                          </a:lnTo>
                          <a:lnTo>
                            <a:pt x="505" y="328"/>
                          </a:lnTo>
                          <a:close/>
                          <a:moveTo>
                            <a:pt x="258" y="196"/>
                          </a:moveTo>
                          <a:cubicBezTo>
                            <a:pt x="260" y="197"/>
                            <a:pt x="263" y="199"/>
                            <a:pt x="265" y="199"/>
                          </a:cubicBezTo>
                          <a:cubicBezTo>
                            <a:pt x="267" y="199"/>
                            <a:pt x="268" y="199"/>
                            <a:pt x="268" y="197"/>
                          </a:cubicBezTo>
                          <a:lnTo>
                            <a:pt x="270" y="197"/>
                          </a:lnTo>
                          <a:lnTo>
                            <a:pt x="272" y="197"/>
                          </a:lnTo>
                          <a:cubicBezTo>
                            <a:pt x="273" y="197"/>
                            <a:pt x="273" y="197"/>
                            <a:pt x="274" y="196"/>
                          </a:cubicBezTo>
                          <a:lnTo>
                            <a:pt x="314" y="169"/>
                          </a:lnTo>
                          <a:lnTo>
                            <a:pt x="489" y="347"/>
                          </a:lnTo>
                          <a:lnTo>
                            <a:pt x="44" y="347"/>
                          </a:lnTo>
                          <a:lnTo>
                            <a:pt x="225" y="174"/>
                          </a:lnTo>
                          <a:lnTo>
                            <a:pt x="258" y="196"/>
                          </a:lnTo>
                          <a:close/>
                          <a:moveTo>
                            <a:pt x="265" y="171"/>
                          </a:moveTo>
                          <a:lnTo>
                            <a:pt x="53" y="25"/>
                          </a:lnTo>
                          <a:lnTo>
                            <a:pt x="478" y="25"/>
                          </a:lnTo>
                          <a:lnTo>
                            <a:pt x="265" y="17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46" name="Group 245"/>
                  <p:cNvGrpSpPr/>
                  <p:nvPr/>
                </p:nvGrpSpPr>
                <p:grpSpPr>
                  <a:xfrm>
                    <a:off x="3075089" y="4285196"/>
                    <a:ext cx="255108" cy="189096"/>
                    <a:chOff x="3346450" y="704850"/>
                    <a:chExt cx="5478463" cy="4060825"/>
                  </a:xfrm>
                  <a:solidFill>
                    <a:schemeClr val="bg1"/>
                  </a:solidFill>
                </p:grpSpPr>
                <p:sp>
                  <p:nvSpPr>
                    <p:cNvPr id="21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346450" y="841375"/>
                      <a:ext cx="5235575" cy="3924300"/>
                    </a:xfrm>
                    <a:custGeom>
                      <a:avLst/>
                      <a:gdLst>
                        <a:gd name="T0" fmla="*/ 4724 w 6117"/>
                        <a:gd name="T1" fmla="*/ 1612 h 4594"/>
                        <a:gd name="T2" fmla="*/ 4680 w 6117"/>
                        <a:gd name="T3" fmla="*/ 1652 h 4594"/>
                        <a:gd name="T4" fmla="*/ 4088 w 6117"/>
                        <a:gd name="T5" fmla="*/ 2189 h 4594"/>
                        <a:gd name="T6" fmla="*/ 4037 w 6117"/>
                        <a:gd name="T7" fmla="*/ 2237 h 4594"/>
                        <a:gd name="T8" fmla="*/ 4474 w 6117"/>
                        <a:gd name="T9" fmla="*/ 2673 h 4594"/>
                        <a:gd name="T10" fmla="*/ 5289 w 6117"/>
                        <a:gd name="T11" fmla="*/ 3489 h 4594"/>
                        <a:gd name="T12" fmla="*/ 5211 w 6117"/>
                        <a:gd name="T13" fmla="*/ 3815 h 4594"/>
                        <a:gd name="T14" fmla="*/ 5016 w 6117"/>
                        <a:gd name="T15" fmla="*/ 3755 h 4594"/>
                        <a:gd name="T16" fmla="*/ 4205 w 6117"/>
                        <a:gd name="T17" fmla="*/ 2944 h 4594"/>
                        <a:gd name="T18" fmla="*/ 3755 w 6117"/>
                        <a:gd name="T19" fmla="*/ 2493 h 4594"/>
                        <a:gd name="T20" fmla="*/ 3704 w 6117"/>
                        <a:gd name="T21" fmla="*/ 2539 h 4594"/>
                        <a:gd name="T22" fmla="*/ 3200 w 6117"/>
                        <a:gd name="T23" fmla="*/ 2997 h 4594"/>
                        <a:gd name="T24" fmla="*/ 2918 w 6117"/>
                        <a:gd name="T25" fmla="*/ 2998 h 4594"/>
                        <a:gd name="T26" fmla="*/ 2432 w 6117"/>
                        <a:gd name="T27" fmla="*/ 2557 h 4594"/>
                        <a:gd name="T28" fmla="*/ 2354 w 6117"/>
                        <a:gd name="T29" fmla="*/ 2487 h 4594"/>
                        <a:gd name="T30" fmla="*/ 2314 w 6117"/>
                        <a:gd name="T31" fmla="*/ 2543 h 4594"/>
                        <a:gd name="T32" fmla="*/ 1101 w 6117"/>
                        <a:gd name="T33" fmla="*/ 3756 h 4594"/>
                        <a:gd name="T34" fmla="*/ 771 w 6117"/>
                        <a:gd name="T35" fmla="*/ 3689 h 4594"/>
                        <a:gd name="T36" fmla="*/ 832 w 6117"/>
                        <a:gd name="T37" fmla="*/ 3483 h 4594"/>
                        <a:gd name="T38" fmla="*/ 1805 w 6117"/>
                        <a:gd name="T39" fmla="*/ 2513 h 4594"/>
                        <a:gd name="T40" fmla="*/ 2080 w 6117"/>
                        <a:gd name="T41" fmla="*/ 2239 h 4594"/>
                        <a:gd name="T42" fmla="*/ 1583 w 6117"/>
                        <a:gd name="T43" fmla="*/ 1787 h 4594"/>
                        <a:gd name="T44" fmla="*/ 832 w 6117"/>
                        <a:gd name="T45" fmla="*/ 1104 h 4594"/>
                        <a:gd name="T46" fmla="*/ 769 w 6117"/>
                        <a:gd name="T47" fmla="*/ 910 h 4594"/>
                        <a:gd name="T48" fmla="*/ 904 w 6117"/>
                        <a:gd name="T49" fmla="*/ 773 h 4594"/>
                        <a:gd name="T50" fmla="*/ 1095 w 6117"/>
                        <a:gd name="T51" fmla="*/ 827 h 4594"/>
                        <a:gd name="T52" fmla="*/ 2147 w 6117"/>
                        <a:gd name="T53" fmla="*/ 1781 h 4594"/>
                        <a:gd name="T54" fmla="*/ 3058 w 6117"/>
                        <a:gd name="T55" fmla="*/ 2608 h 4594"/>
                        <a:gd name="T56" fmla="*/ 3106 w 6117"/>
                        <a:gd name="T57" fmla="*/ 2566 h 4594"/>
                        <a:gd name="T58" fmla="*/ 4481 w 6117"/>
                        <a:gd name="T59" fmla="*/ 1316 h 4594"/>
                        <a:gd name="T60" fmla="*/ 4500 w 6117"/>
                        <a:gd name="T61" fmla="*/ 1 h 4594"/>
                        <a:gd name="T62" fmla="*/ 754 w 6117"/>
                        <a:gd name="T63" fmla="*/ 1 h 4594"/>
                        <a:gd name="T64" fmla="*/ 12 w 6117"/>
                        <a:gd name="T65" fmla="*/ 631 h 4594"/>
                        <a:gd name="T66" fmla="*/ 0 w 6117"/>
                        <a:gd name="T67" fmla="*/ 670 h 4594"/>
                        <a:gd name="T68" fmla="*/ 0 w 6117"/>
                        <a:gd name="T69" fmla="*/ 3920 h 4594"/>
                        <a:gd name="T70" fmla="*/ 30 w 6117"/>
                        <a:gd name="T71" fmla="*/ 4033 h 4594"/>
                        <a:gd name="T72" fmla="*/ 772 w 6117"/>
                        <a:gd name="T73" fmla="*/ 4588 h 4594"/>
                        <a:gd name="T74" fmla="*/ 5064 w 6117"/>
                        <a:gd name="T75" fmla="*/ 4588 h 4594"/>
                        <a:gd name="T76" fmla="*/ 5516 w 6117"/>
                        <a:gd name="T77" fmla="*/ 4567 h 4594"/>
                        <a:gd name="T78" fmla="*/ 6107 w 6117"/>
                        <a:gd name="T79" fmla="*/ 3946 h 4594"/>
                        <a:gd name="T80" fmla="*/ 6117 w 6117"/>
                        <a:gd name="T81" fmla="*/ 3920 h 4594"/>
                        <a:gd name="T82" fmla="*/ 6117 w 6117"/>
                        <a:gd name="T83" fmla="*/ 1808 h 4594"/>
                        <a:gd name="T84" fmla="*/ 4724 w 6117"/>
                        <a:gd name="T85" fmla="*/ 1612 h 4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6117" h="4594">
                          <a:moveTo>
                            <a:pt x="4724" y="1612"/>
                          </a:moveTo>
                          <a:lnTo>
                            <a:pt x="4680" y="1652"/>
                          </a:lnTo>
                          <a:lnTo>
                            <a:pt x="4088" y="2189"/>
                          </a:lnTo>
                          <a:cubicBezTo>
                            <a:pt x="4072" y="2204"/>
                            <a:pt x="4056" y="2219"/>
                            <a:pt x="4037" y="2237"/>
                          </a:cubicBezTo>
                          <a:cubicBezTo>
                            <a:pt x="4184" y="2384"/>
                            <a:pt x="4330" y="2528"/>
                            <a:pt x="4474" y="2673"/>
                          </a:cubicBezTo>
                          <a:cubicBezTo>
                            <a:pt x="4747" y="2944"/>
                            <a:pt x="5018" y="3216"/>
                            <a:pt x="5289" y="3489"/>
                          </a:cubicBezTo>
                          <a:cubicBezTo>
                            <a:pt x="5402" y="3602"/>
                            <a:pt x="5359" y="3775"/>
                            <a:pt x="5211" y="3815"/>
                          </a:cubicBezTo>
                          <a:cubicBezTo>
                            <a:pt x="5134" y="3836"/>
                            <a:pt x="5071" y="3810"/>
                            <a:pt x="5016" y="3755"/>
                          </a:cubicBezTo>
                          <a:lnTo>
                            <a:pt x="4205" y="2944"/>
                          </a:lnTo>
                          <a:cubicBezTo>
                            <a:pt x="4056" y="2795"/>
                            <a:pt x="3908" y="2646"/>
                            <a:pt x="3755" y="2493"/>
                          </a:cubicBezTo>
                          <a:cubicBezTo>
                            <a:pt x="3736" y="2510"/>
                            <a:pt x="3719" y="2524"/>
                            <a:pt x="3704" y="2539"/>
                          </a:cubicBezTo>
                          <a:cubicBezTo>
                            <a:pt x="3536" y="2692"/>
                            <a:pt x="3368" y="2845"/>
                            <a:pt x="3200" y="2997"/>
                          </a:cubicBezTo>
                          <a:cubicBezTo>
                            <a:pt x="3107" y="3081"/>
                            <a:pt x="3011" y="3082"/>
                            <a:pt x="2918" y="2998"/>
                          </a:cubicBezTo>
                          <a:lnTo>
                            <a:pt x="2432" y="2557"/>
                          </a:lnTo>
                          <a:cubicBezTo>
                            <a:pt x="2410" y="2537"/>
                            <a:pt x="2388" y="2518"/>
                            <a:pt x="2354" y="2487"/>
                          </a:cubicBezTo>
                          <a:cubicBezTo>
                            <a:pt x="2342" y="2507"/>
                            <a:pt x="2329" y="2526"/>
                            <a:pt x="2314" y="2543"/>
                          </a:cubicBezTo>
                          <a:cubicBezTo>
                            <a:pt x="1910" y="2948"/>
                            <a:pt x="1506" y="3353"/>
                            <a:pt x="1101" y="3756"/>
                          </a:cubicBezTo>
                          <a:cubicBezTo>
                            <a:pt x="987" y="3870"/>
                            <a:pt x="816" y="3835"/>
                            <a:pt x="771" y="3689"/>
                          </a:cubicBezTo>
                          <a:cubicBezTo>
                            <a:pt x="746" y="3608"/>
                            <a:pt x="774" y="3542"/>
                            <a:pt x="832" y="3483"/>
                          </a:cubicBezTo>
                          <a:lnTo>
                            <a:pt x="1805" y="2513"/>
                          </a:lnTo>
                          <a:cubicBezTo>
                            <a:pt x="1895" y="2422"/>
                            <a:pt x="1986" y="2333"/>
                            <a:pt x="2080" y="2239"/>
                          </a:cubicBezTo>
                          <a:lnTo>
                            <a:pt x="1583" y="1787"/>
                          </a:lnTo>
                          <a:cubicBezTo>
                            <a:pt x="1333" y="1559"/>
                            <a:pt x="1083" y="1331"/>
                            <a:pt x="832" y="1104"/>
                          </a:cubicBezTo>
                          <a:cubicBezTo>
                            <a:pt x="775" y="1051"/>
                            <a:pt x="750" y="987"/>
                            <a:pt x="769" y="910"/>
                          </a:cubicBezTo>
                          <a:cubicBezTo>
                            <a:pt x="784" y="842"/>
                            <a:pt x="836" y="789"/>
                            <a:pt x="904" y="773"/>
                          </a:cubicBezTo>
                          <a:cubicBezTo>
                            <a:pt x="978" y="752"/>
                            <a:pt x="1040" y="776"/>
                            <a:pt x="1095" y="827"/>
                          </a:cubicBezTo>
                          <a:cubicBezTo>
                            <a:pt x="1446" y="1145"/>
                            <a:pt x="1796" y="1463"/>
                            <a:pt x="2147" y="1781"/>
                          </a:cubicBezTo>
                          <a:lnTo>
                            <a:pt x="3058" y="2608"/>
                          </a:lnTo>
                          <a:cubicBezTo>
                            <a:pt x="3075" y="2593"/>
                            <a:pt x="3091" y="2580"/>
                            <a:pt x="3106" y="2566"/>
                          </a:cubicBezTo>
                          <a:lnTo>
                            <a:pt x="4481" y="1316"/>
                          </a:lnTo>
                          <a:cubicBezTo>
                            <a:pt x="4240" y="909"/>
                            <a:pt x="4247" y="401"/>
                            <a:pt x="4500" y="1"/>
                          </a:cubicBezTo>
                          <a:cubicBezTo>
                            <a:pt x="3251" y="0"/>
                            <a:pt x="2003" y="0"/>
                            <a:pt x="754" y="1"/>
                          </a:cubicBezTo>
                          <a:cubicBezTo>
                            <a:pt x="388" y="2"/>
                            <a:pt x="75" y="271"/>
                            <a:pt x="12" y="631"/>
                          </a:cubicBezTo>
                          <a:cubicBezTo>
                            <a:pt x="9" y="644"/>
                            <a:pt x="5" y="657"/>
                            <a:pt x="0" y="670"/>
                          </a:cubicBezTo>
                          <a:lnTo>
                            <a:pt x="0" y="3920"/>
                          </a:lnTo>
                          <a:cubicBezTo>
                            <a:pt x="10" y="3958"/>
                            <a:pt x="19" y="3996"/>
                            <a:pt x="30" y="4033"/>
                          </a:cubicBezTo>
                          <a:cubicBezTo>
                            <a:pt x="125" y="4365"/>
                            <a:pt x="421" y="4588"/>
                            <a:pt x="772" y="4588"/>
                          </a:cubicBezTo>
                          <a:cubicBezTo>
                            <a:pt x="2203" y="4589"/>
                            <a:pt x="3634" y="4589"/>
                            <a:pt x="5064" y="4588"/>
                          </a:cubicBezTo>
                          <a:cubicBezTo>
                            <a:pt x="5215" y="4588"/>
                            <a:pt x="5369" y="4594"/>
                            <a:pt x="5516" y="4567"/>
                          </a:cubicBezTo>
                          <a:cubicBezTo>
                            <a:pt x="5829" y="4507"/>
                            <a:pt x="6050" y="4264"/>
                            <a:pt x="6107" y="3946"/>
                          </a:cubicBezTo>
                          <a:cubicBezTo>
                            <a:pt x="6109" y="3937"/>
                            <a:pt x="6113" y="3928"/>
                            <a:pt x="6117" y="3920"/>
                          </a:cubicBezTo>
                          <a:lnTo>
                            <a:pt x="6117" y="1808"/>
                          </a:lnTo>
                          <a:cubicBezTo>
                            <a:pt x="5656" y="2032"/>
                            <a:pt x="5105" y="1954"/>
                            <a:pt x="4724" y="1612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3" name="Freeform 1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40600" y="704850"/>
                      <a:ext cx="1484313" cy="1479550"/>
                    </a:xfrm>
                    <a:custGeom>
                      <a:avLst/>
                      <a:gdLst>
                        <a:gd name="T0" fmla="*/ 900 w 1733"/>
                        <a:gd name="T1" fmla="*/ 0 h 1732"/>
                        <a:gd name="T2" fmla="*/ 129 w 1733"/>
                        <a:gd name="T3" fmla="*/ 514 h 1732"/>
                        <a:gd name="T4" fmla="*/ 310 w 1733"/>
                        <a:gd name="T5" fmla="*/ 1422 h 1732"/>
                        <a:gd name="T6" fmla="*/ 1218 w 1733"/>
                        <a:gd name="T7" fmla="*/ 1603 h 1732"/>
                        <a:gd name="T8" fmla="*/ 1733 w 1733"/>
                        <a:gd name="T9" fmla="*/ 833 h 1732"/>
                        <a:gd name="T10" fmla="*/ 900 w 1733"/>
                        <a:gd name="T11" fmla="*/ 0 h 1732"/>
                        <a:gd name="T12" fmla="*/ 1175 w 1733"/>
                        <a:gd name="T13" fmla="*/ 982 h 1732"/>
                        <a:gd name="T14" fmla="*/ 1007 w 1733"/>
                        <a:gd name="T15" fmla="*/ 815 h 1732"/>
                        <a:gd name="T16" fmla="*/ 1007 w 1733"/>
                        <a:gd name="T17" fmla="*/ 823 h 1732"/>
                        <a:gd name="T18" fmla="*/ 1007 w 1733"/>
                        <a:gd name="T19" fmla="*/ 1256 h 1732"/>
                        <a:gd name="T20" fmla="*/ 1007 w 1733"/>
                        <a:gd name="T21" fmla="*/ 1261 h 1732"/>
                        <a:gd name="T22" fmla="*/ 792 w 1733"/>
                        <a:gd name="T23" fmla="*/ 1261 h 1732"/>
                        <a:gd name="T24" fmla="*/ 792 w 1733"/>
                        <a:gd name="T25" fmla="*/ 1251 h 1732"/>
                        <a:gd name="T26" fmla="*/ 792 w 1733"/>
                        <a:gd name="T27" fmla="*/ 826 h 1732"/>
                        <a:gd name="T28" fmla="*/ 792 w 1733"/>
                        <a:gd name="T29" fmla="*/ 815 h 1732"/>
                        <a:gd name="T30" fmla="*/ 624 w 1733"/>
                        <a:gd name="T31" fmla="*/ 983 h 1732"/>
                        <a:gd name="T32" fmla="*/ 474 w 1733"/>
                        <a:gd name="T33" fmla="*/ 832 h 1732"/>
                        <a:gd name="T34" fmla="*/ 899 w 1733"/>
                        <a:gd name="T35" fmla="*/ 405 h 1732"/>
                        <a:gd name="T36" fmla="*/ 1325 w 1733"/>
                        <a:gd name="T37" fmla="*/ 832 h 1732"/>
                        <a:gd name="T38" fmla="*/ 1175 w 1733"/>
                        <a:gd name="T39" fmla="*/ 982 h 17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33" h="1732">
                          <a:moveTo>
                            <a:pt x="900" y="0"/>
                          </a:moveTo>
                          <a:cubicBezTo>
                            <a:pt x="562" y="0"/>
                            <a:pt x="258" y="203"/>
                            <a:pt x="129" y="514"/>
                          </a:cubicBezTo>
                          <a:cubicBezTo>
                            <a:pt x="0" y="826"/>
                            <a:pt x="72" y="1184"/>
                            <a:pt x="310" y="1422"/>
                          </a:cubicBezTo>
                          <a:cubicBezTo>
                            <a:pt x="548" y="1661"/>
                            <a:pt x="907" y="1732"/>
                            <a:pt x="1218" y="1603"/>
                          </a:cubicBezTo>
                          <a:cubicBezTo>
                            <a:pt x="1530" y="1474"/>
                            <a:pt x="1733" y="1170"/>
                            <a:pt x="1733" y="833"/>
                          </a:cubicBezTo>
                          <a:cubicBezTo>
                            <a:pt x="1733" y="373"/>
                            <a:pt x="1360" y="0"/>
                            <a:pt x="900" y="0"/>
                          </a:cubicBezTo>
                          <a:close/>
                          <a:moveTo>
                            <a:pt x="1175" y="982"/>
                          </a:moveTo>
                          <a:lnTo>
                            <a:pt x="1007" y="815"/>
                          </a:lnTo>
                          <a:lnTo>
                            <a:pt x="1007" y="823"/>
                          </a:lnTo>
                          <a:lnTo>
                            <a:pt x="1007" y="1256"/>
                          </a:lnTo>
                          <a:lnTo>
                            <a:pt x="1007" y="1261"/>
                          </a:lnTo>
                          <a:lnTo>
                            <a:pt x="792" y="1261"/>
                          </a:lnTo>
                          <a:lnTo>
                            <a:pt x="792" y="1251"/>
                          </a:lnTo>
                          <a:lnTo>
                            <a:pt x="792" y="826"/>
                          </a:lnTo>
                          <a:lnTo>
                            <a:pt x="792" y="815"/>
                          </a:lnTo>
                          <a:lnTo>
                            <a:pt x="624" y="983"/>
                          </a:lnTo>
                          <a:lnTo>
                            <a:pt x="474" y="832"/>
                          </a:lnTo>
                          <a:lnTo>
                            <a:pt x="899" y="405"/>
                          </a:lnTo>
                          <a:lnTo>
                            <a:pt x="1325" y="832"/>
                          </a:lnTo>
                          <a:lnTo>
                            <a:pt x="1175" y="982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 flipH="1">
                    <a:off x="2647871" y="4751124"/>
                    <a:ext cx="255904" cy="340374"/>
                    <a:chOff x="3551238" y="0"/>
                    <a:chExt cx="5054600" cy="6723063"/>
                  </a:xfrm>
                  <a:solidFill>
                    <a:schemeClr val="bg1"/>
                  </a:solidFill>
                </p:grpSpPr>
                <p:sp>
                  <p:nvSpPr>
                    <p:cNvPr id="250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551238" y="4975225"/>
                      <a:ext cx="5054600" cy="1747838"/>
                    </a:xfrm>
                    <a:custGeom>
                      <a:avLst/>
                      <a:gdLst>
                        <a:gd name="T0" fmla="*/ 501 w 938"/>
                        <a:gd name="T1" fmla="*/ 144 h 325"/>
                        <a:gd name="T2" fmla="*/ 469 w 938"/>
                        <a:gd name="T3" fmla="*/ 160 h 325"/>
                        <a:gd name="T4" fmla="*/ 437 w 938"/>
                        <a:gd name="T5" fmla="*/ 144 h 325"/>
                        <a:gd name="T6" fmla="*/ 159 w 938"/>
                        <a:gd name="T7" fmla="*/ 0 h 325"/>
                        <a:gd name="T8" fmla="*/ 0 w 938"/>
                        <a:gd name="T9" fmla="*/ 82 h 325"/>
                        <a:gd name="T10" fmla="*/ 469 w 938"/>
                        <a:gd name="T11" fmla="*/ 325 h 325"/>
                        <a:gd name="T12" fmla="*/ 938 w 938"/>
                        <a:gd name="T13" fmla="*/ 82 h 325"/>
                        <a:gd name="T14" fmla="*/ 779 w 938"/>
                        <a:gd name="T15" fmla="*/ 0 h 325"/>
                        <a:gd name="T16" fmla="*/ 501 w 938"/>
                        <a:gd name="T17" fmla="*/ 144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38" h="325">
                          <a:moveTo>
                            <a:pt x="501" y="144"/>
                          </a:moveTo>
                          <a:lnTo>
                            <a:pt x="469" y="160"/>
                          </a:lnTo>
                          <a:lnTo>
                            <a:pt x="437" y="144"/>
                          </a:lnTo>
                          <a:lnTo>
                            <a:pt x="159" y="0"/>
                          </a:lnTo>
                          <a:lnTo>
                            <a:pt x="0" y="82"/>
                          </a:lnTo>
                          <a:lnTo>
                            <a:pt x="469" y="325"/>
                          </a:lnTo>
                          <a:lnTo>
                            <a:pt x="938" y="82"/>
                          </a:lnTo>
                          <a:lnTo>
                            <a:pt x="779" y="0"/>
                          </a:lnTo>
                          <a:lnTo>
                            <a:pt x="501" y="144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551238" y="3668713"/>
                      <a:ext cx="5054600" cy="1747838"/>
                    </a:xfrm>
                    <a:custGeom>
                      <a:avLst/>
                      <a:gdLst>
                        <a:gd name="T0" fmla="*/ 501 w 938"/>
                        <a:gd name="T1" fmla="*/ 144 h 325"/>
                        <a:gd name="T2" fmla="*/ 469 w 938"/>
                        <a:gd name="T3" fmla="*/ 160 h 325"/>
                        <a:gd name="T4" fmla="*/ 437 w 938"/>
                        <a:gd name="T5" fmla="*/ 144 h 325"/>
                        <a:gd name="T6" fmla="*/ 159 w 938"/>
                        <a:gd name="T7" fmla="*/ 0 h 325"/>
                        <a:gd name="T8" fmla="*/ 0 w 938"/>
                        <a:gd name="T9" fmla="*/ 82 h 325"/>
                        <a:gd name="T10" fmla="*/ 469 w 938"/>
                        <a:gd name="T11" fmla="*/ 325 h 325"/>
                        <a:gd name="T12" fmla="*/ 938 w 938"/>
                        <a:gd name="T13" fmla="*/ 82 h 325"/>
                        <a:gd name="T14" fmla="*/ 779 w 938"/>
                        <a:gd name="T15" fmla="*/ 0 h 325"/>
                        <a:gd name="T16" fmla="*/ 501 w 938"/>
                        <a:gd name="T17" fmla="*/ 144 h 3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38" h="325">
                          <a:moveTo>
                            <a:pt x="501" y="144"/>
                          </a:moveTo>
                          <a:lnTo>
                            <a:pt x="469" y="160"/>
                          </a:lnTo>
                          <a:lnTo>
                            <a:pt x="437" y="144"/>
                          </a:lnTo>
                          <a:lnTo>
                            <a:pt x="159" y="0"/>
                          </a:lnTo>
                          <a:lnTo>
                            <a:pt x="0" y="82"/>
                          </a:lnTo>
                          <a:lnTo>
                            <a:pt x="469" y="325"/>
                          </a:lnTo>
                          <a:lnTo>
                            <a:pt x="938" y="82"/>
                          </a:lnTo>
                          <a:lnTo>
                            <a:pt x="779" y="0"/>
                          </a:lnTo>
                          <a:lnTo>
                            <a:pt x="501" y="144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2" name="Freeform 17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40326" y="0"/>
                      <a:ext cx="1870075" cy="2801938"/>
                    </a:xfrm>
                    <a:custGeom>
                      <a:avLst/>
                      <a:gdLst>
                        <a:gd name="T0" fmla="*/ 174 w 347"/>
                        <a:gd name="T1" fmla="*/ 0 h 521"/>
                        <a:gd name="T2" fmla="*/ 0 w 347"/>
                        <a:gd name="T3" fmla="*/ 174 h 521"/>
                        <a:gd name="T4" fmla="*/ 174 w 347"/>
                        <a:gd name="T5" fmla="*/ 521 h 521"/>
                        <a:gd name="T6" fmla="*/ 347 w 347"/>
                        <a:gd name="T7" fmla="*/ 174 h 521"/>
                        <a:gd name="T8" fmla="*/ 174 w 347"/>
                        <a:gd name="T9" fmla="*/ 0 h 521"/>
                        <a:gd name="T10" fmla="*/ 174 w 347"/>
                        <a:gd name="T11" fmla="*/ 243 h 521"/>
                        <a:gd name="T12" fmla="*/ 104 w 347"/>
                        <a:gd name="T13" fmla="*/ 174 h 521"/>
                        <a:gd name="T14" fmla="*/ 174 w 347"/>
                        <a:gd name="T15" fmla="*/ 104 h 521"/>
                        <a:gd name="T16" fmla="*/ 243 w 347"/>
                        <a:gd name="T17" fmla="*/ 174 h 521"/>
                        <a:gd name="T18" fmla="*/ 174 w 347"/>
                        <a:gd name="T19" fmla="*/ 243 h 5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47" h="521">
                          <a:moveTo>
                            <a:pt x="174" y="0"/>
                          </a:moveTo>
                          <a:cubicBezTo>
                            <a:pt x="78" y="0"/>
                            <a:pt x="0" y="78"/>
                            <a:pt x="0" y="174"/>
                          </a:cubicBezTo>
                          <a:cubicBezTo>
                            <a:pt x="0" y="270"/>
                            <a:pt x="174" y="521"/>
                            <a:pt x="174" y="521"/>
                          </a:cubicBezTo>
                          <a:cubicBezTo>
                            <a:pt x="174" y="521"/>
                            <a:pt x="347" y="270"/>
                            <a:pt x="347" y="174"/>
                          </a:cubicBezTo>
                          <a:cubicBezTo>
                            <a:pt x="347" y="78"/>
                            <a:pt x="270" y="0"/>
                            <a:pt x="174" y="0"/>
                          </a:cubicBezTo>
                          <a:close/>
                          <a:moveTo>
                            <a:pt x="174" y="243"/>
                          </a:moveTo>
                          <a:cubicBezTo>
                            <a:pt x="135" y="243"/>
                            <a:pt x="104" y="212"/>
                            <a:pt x="104" y="174"/>
                          </a:cubicBezTo>
                          <a:cubicBezTo>
                            <a:pt x="104" y="135"/>
                            <a:pt x="135" y="104"/>
                            <a:pt x="174" y="104"/>
                          </a:cubicBezTo>
                          <a:cubicBezTo>
                            <a:pt x="212" y="104"/>
                            <a:pt x="243" y="135"/>
                            <a:pt x="243" y="174"/>
                          </a:cubicBezTo>
                          <a:cubicBezTo>
                            <a:pt x="243" y="212"/>
                            <a:pt x="212" y="243"/>
                            <a:pt x="174" y="243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551238" y="1936750"/>
                      <a:ext cx="5054600" cy="2171700"/>
                    </a:xfrm>
                    <a:custGeom>
                      <a:avLst/>
                      <a:gdLst>
                        <a:gd name="T0" fmla="*/ 628 w 938"/>
                        <a:gd name="T1" fmla="*/ 0 h 404"/>
                        <a:gd name="T2" fmla="*/ 577 w 938"/>
                        <a:gd name="T3" fmla="*/ 89 h 404"/>
                        <a:gd name="T4" fmla="*/ 660 w 938"/>
                        <a:gd name="T5" fmla="*/ 161 h 404"/>
                        <a:gd name="T6" fmla="*/ 469 w 938"/>
                        <a:gd name="T7" fmla="*/ 248 h 404"/>
                        <a:gd name="T8" fmla="*/ 278 w 938"/>
                        <a:gd name="T9" fmla="*/ 161 h 404"/>
                        <a:gd name="T10" fmla="*/ 360 w 938"/>
                        <a:gd name="T11" fmla="*/ 89 h 404"/>
                        <a:gd name="T12" fmla="*/ 309 w 938"/>
                        <a:gd name="T13" fmla="*/ 0 h 404"/>
                        <a:gd name="T14" fmla="*/ 0 w 938"/>
                        <a:gd name="T15" fmla="*/ 161 h 404"/>
                        <a:gd name="T16" fmla="*/ 469 w 938"/>
                        <a:gd name="T17" fmla="*/ 404 h 404"/>
                        <a:gd name="T18" fmla="*/ 938 w 938"/>
                        <a:gd name="T19" fmla="*/ 161 h 404"/>
                        <a:gd name="T20" fmla="*/ 628 w 938"/>
                        <a:gd name="T21" fmla="*/ 0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938" h="404">
                          <a:moveTo>
                            <a:pt x="628" y="0"/>
                          </a:moveTo>
                          <a:cubicBezTo>
                            <a:pt x="612" y="32"/>
                            <a:pt x="594" y="62"/>
                            <a:pt x="577" y="89"/>
                          </a:cubicBezTo>
                          <a:cubicBezTo>
                            <a:pt x="627" y="105"/>
                            <a:pt x="660" y="131"/>
                            <a:pt x="660" y="161"/>
                          </a:cubicBezTo>
                          <a:cubicBezTo>
                            <a:pt x="660" y="209"/>
                            <a:pt x="574" y="248"/>
                            <a:pt x="469" y="248"/>
                          </a:cubicBezTo>
                          <a:cubicBezTo>
                            <a:pt x="363" y="248"/>
                            <a:pt x="278" y="209"/>
                            <a:pt x="278" y="161"/>
                          </a:cubicBezTo>
                          <a:cubicBezTo>
                            <a:pt x="278" y="131"/>
                            <a:pt x="311" y="105"/>
                            <a:pt x="360" y="89"/>
                          </a:cubicBezTo>
                          <a:cubicBezTo>
                            <a:pt x="344" y="62"/>
                            <a:pt x="326" y="32"/>
                            <a:pt x="309" y="0"/>
                          </a:cubicBezTo>
                          <a:lnTo>
                            <a:pt x="0" y="161"/>
                          </a:lnTo>
                          <a:lnTo>
                            <a:pt x="469" y="404"/>
                          </a:lnTo>
                          <a:lnTo>
                            <a:pt x="938" y="161"/>
                          </a:lnTo>
                          <a:lnTo>
                            <a:pt x="628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12" name="Group 311"/>
                  <p:cNvGrpSpPr/>
                  <p:nvPr/>
                </p:nvGrpSpPr>
                <p:grpSpPr>
                  <a:xfrm>
                    <a:off x="1997955" y="5130748"/>
                    <a:ext cx="354160" cy="174798"/>
                    <a:chOff x="3438525" y="1333500"/>
                    <a:chExt cx="5297488" cy="2614613"/>
                  </a:xfrm>
                  <a:solidFill>
                    <a:schemeClr val="bg1"/>
                  </a:solidFill>
                </p:grpSpPr>
                <p:sp>
                  <p:nvSpPr>
                    <p:cNvPr id="258" name="Oval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7625" y="1862138"/>
                      <a:ext cx="409575" cy="407988"/>
                    </a:xfrm>
                    <a:prstGeom prst="ellipse">
                      <a:avLst/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9" name="Freeform 17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38525" y="1333500"/>
                      <a:ext cx="5297488" cy="2614613"/>
                    </a:xfrm>
                    <a:custGeom>
                      <a:avLst/>
                      <a:gdLst>
                        <a:gd name="T0" fmla="*/ 689 w 800"/>
                        <a:gd name="T1" fmla="*/ 0 h 396"/>
                        <a:gd name="T2" fmla="*/ 577 w 800"/>
                        <a:gd name="T3" fmla="*/ 111 h 396"/>
                        <a:gd name="T4" fmla="*/ 602 w 800"/>
                        <a:gd name="T5" fmla="*/ 180 h 396"/>
                        <a:gd name="T6" fmla="*/ 538 w 800"/>
                        <a:gd name="T7" fmla="*/ 245 h 396"/>
                        <a:gd name="T8" fmla="*/ 491 w 800"/>
                        <a:gd name="T9" fmla="*/ 230 h 396"/>
                        <a:gd name="T10" fmla="*/ 440 w 800"/>
                        <a:gd name="T11" fmla="*/ 248 h 396"/>
                        <a:gd name="T12" fmla="*/ 373 w 800"/>
                        <a:gd name="T13" fmla="*/ 180 h 396"/>
                        <a:gd name="T14" fmla="*/ 398 w 800"/>
                        <a:gd name="T15" fmla="*/ 111 h 396"/>
                        <a:gd name="T16" fmla="*/ 286 w 800"/>
                        <a:gd name="T17" fmla="*/ 0 h 396"/>
                        <a:gd name="T18" fmla="*/ 175 w 800"/>
                        <a:gd name="T19" fmla="*/ 111 h 396"/>
                        <a:gd name="T20" fmla="*/ 199 w 800"/>
                        <a:gd name="T21" fmla="*/ 180 h 396"/>
                        <a:gd name="T22" fmla="*/ 133 w 800"/>
                        <a:gd name="T23" fmla="*/ 246 h 396"/>
                        <a:gd name="T24" fmla="*/ 83 w 800"/>
                        <a:gd name="T25" fmla="*/ 230 h 396"/>
                        <a:gd name="T26" fmla="*/ 0 w 800"/>
                        <a:gd name="T27" fmla="*/ 313 h 396"/>
                        <a:gd name="T28" fmla="*/ 83 w 800"/>
                        <a:gd name="T29" fmla="*/ 396 h 396"/>
                        <a:gd name="T30" fmla="*/ 167 w 800"/>
                        <a:gd name="T31" fmla="*/ 313 h 396"/>
                        <a:gd name="T32" fmla="*/ 150 w 800"/>
                        <a:gd name="T33" fmla="*/ 264 h 396"/>
                        <a:gd name="T34" fmla="*/ 217 w 800"/>
                        <a:gd name="T35" fmla="*/ 197 h 396"/>
                        <a:gd name="T36" fmla="*/ 286 w 800"/>
                        <a:gd name="T37" fmla="*/ 222 h 396"/>
                        <a:gd name="T38" fmla="*/ 355 w 800"/>
                        <a:gd name="T39" fmla="*/ 198 h 396"/>
                        <a:gd name="T40" fmla="*/ 423 w 800"/>
                        <a:gd name="T41" fmla="*/ 266 h 396"/>
                        <a:gd name="T42" fmla="*/ 407 w 800"/>
                        <a:gd name="T43" fmla="*/ 313 h 396"/>
                        <a:gd name="T44" fmla="*/ 491 w 800"/>
                        <a:gd name="T45" fmla="*/ 396 h 396"/>
                        <a:gd name="T46" fmla="*/ 574 w 800"/>
                        <a:gd name="T47" fmla="*/ 313 h 396"/>
                        <a:gd name="T48" fmla="*/ 556 w 800"/>
                        <a:gd name="T49" fmla="*/ 262 h 396"/>
                        <a:gd name="T50" fmla="*/ 620 w 800"/>
                        <a:gd name="T51" fmla="*/ 198 h 396"/>
                        <a:gd name="T52" fmla="*/ 689 w 800"/>
                        <a:gd name="T53" fmla="*/ 222 h 396"/>
                        <a:gd name="T54" fmla="*/ 800 w 800"/>
                        <a:gd name="T55" fmla="*/ 111 h 396"/>
                        <a:gd name="T56" fmla="*/ 689 w 800"/>
                        <a:gd name="T57" fmla="*/ 0 h 396"/>
                        <a:gd name="T58" fmla="*/ 83 w 800"/>
                        <a:gd name="T59" fmla="*/ 340 h 396"/>
                        <a:gd name="T60" fmla="*/ 57 w 800"/>
                        <a:gd name="T61" fmla="*/ 313 h 396"/>
                        <a:gd name="T62" fmla="*/ 83 w 800"/>
                        <a:gd name="T63" fmla="*/ 287 h 396"/>
                        <a:gd name="T64" fmla="*/ 110 w 800"/>
                        <a:gd name="T65" fmla="*/ 313 h 396"/>
                        <a:gd name="T66" fmla="*/ 83 w 800"/>
                        <a:gd name="T67" fmla="*/ 340 h 396"/>
                        <a:gd name="T68" fmla="*/ 286 w 800"/>
                        <a:gd name="T69" fmla="*/ 167 h 396"/>
                        <a:gd name="T70" fmla="*/ 230 w 800"/>
                        <a:gd name="T71" fmla="*/ 111 h 396"/>
                        <a:gd name="T72" fmla="*/ 286 w 800"/>
                        <a:gd name="T73" fmla="*/ 55 h 396"/>
                        <a:gd name="T74" fmla="*/ 342 w 800"/>
                        <a:gd name="T75" fmla="*/ 111 h 396"/>
                        <a:gd name="T76" fmla="*/ 286 w 800"/>
                        <a:gd name="T77" fmla="*/ 167 h 396"/>
                        <a:gd name="T78" fmla="*/ 491 w 800"/>
                        <a:gd name="T79" fmla="*/ 340 h 396"/>
                        <a:gd name="T80" fmla="*/ 464 w 800"/>
                        <a:gd name="T81" fmla="*/ 313 h 396"/>
                        <a:gd name="T82" fmla="*/ 491 w 800"/>
                        <a:gd name="T83" fmla="*/ 287 h 396"/>
                        <a:gd name="T84" fmla="*/ 517 w 800"/>
                        <a:gd name="T85" fmla="*/ 313 h 396"/>
                        <a:gd name="T86" fmla="*/ 491 w 800"/>
                        <a:gd name="T87" fmla="*/ 340 h 396"/>
                        <a:gd name="T88" fmla="*/ 689 w 800"/>
                        <a:gd name="T89" fmla="*/ 167 h 396"/>
                        <a:gd name="T90" fmla="*/ 633 w 800"/>
                        <a:gd name="T91" fmla="*/ 111 h 396"/>
                        <a:gd name="T92" fmla="*/ 689 w 800"/>
                        <a:gd name="T93" fmla="*/ 55 h 396"/>
                        <a:gd name="T94" fmla="*/ 745 w 800"/>
                        <a:gd name="T95" fmla="*/ 111 h 396"/>
                        <a:gd name="T96" fmla="*/ 689 w 800"/>
                        <a:gd name="T97" fmla="*/ 167 h 3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800" h="396">
                          <a:moveTo>
                            <a:pt x="689" y="0"/>
                          </a:moveTo>
                          <a:cubicBezTo>
                            <a:pt x="627" y="0"/>
                            <a:pt x="577" y="49"/>
                            <a:pt x="577" y="111"/>
                          </a:cubicBezTo>
                          <a:cubicBezTo>
                            <a:pt x="577" y="137"/>
                            <a:pt x="587" y="161"/>
                            <a:pt x="602" y="180"/>
                          </a:cubicBezTo>
                          <a:lnTo>
                            <a:pt x="538" y="245"/>
                          </a:lnTo>
                          <a:cubicBezTo>
                            <a:pt x="525" y="235"/>
                            <a:pt x="508" y="230"/>
                            <a:pt x="491" y="230"/>
                          </a:cubicBezTo>
                          <a:cubicBezTo>
                            <a:pt x="472" y="230"/>
                            <a:pt x="454" y="237"/>
                            <a:pt x="440" y="248"/>
                          </a:cubicBezTo>
                          <a:lnTo>
                            <a:pt x="373" y="180"/>
                          </a:lnTo>
                          <a:cubicBezTo>
                            <a:pt x="388" y="161"/>
                            <a:pt x="398" y="137"/>
                            <a:pt x="398" y="111"/>
                          </a:cubicBezTo>
                          <a:cubicBezTo>
                            <a:pt x="398" y="49"/>
                            <a:pt x="348" y="0"/>
                            <a:pt x="286" y="0"/>
                          </a:cubicBezTo>
                          <a:cubicBezTo>
                            <a:pt x="225" y="0"/>
                            <a:pt x="175" y="49"/>
                            <a:pt x="175" y="111"/>
                          </a:cubicBezTo>
                          <a:cubicBezTo>
                            <a:pt x="175" y="137"/>
                            <a:pt x="184" y="161"/>
                            <a:pt x="199" y="180"/>
                          </a:cubicBezTo>
                          <a:lnTo>
                            <a:pt x="133" y="246"/>
                          </a:lnTo>
                          <a:cubicBezTo>
                            <a:pt x="119" y="236"/>
                            <a:pt x="102" y="230"/>
                            <a:pt x="83" y="230"/>
                          </a:cubicBezTo>
                          <a:cubicBezTo>
                            <a:pt x="37" y="230"/>
                            <a:pt x="0" y="267"/>
                            <a:pt x="0" y="313"/>
                          </a:cubicBezTo>
                          <a:cubicBezTo>
                            <a:pt x="0" y="359"/>
                            <a:pt x="37" y="396"/>
                            <a:pt x="83" y="396"/>
                          </a:cubicBezTo>
                          <a:cubicBezTo>
                            <a:pt x="129" y="396"/>
                            <a:pt x="167" y="359"/>
                            <a:pt x="167" y="313"/>
                          </a:cubicBezTo>
                          <a:cubicBezTo>
                            <a:pt x="167" y="295"/>
                            <a:pt x="161" y="278"/>
                            <a:pt x="150" y="264"/>
                          </a:cubicBezTo>
                          <a:lnTo>
                            <a:pt x="217" y="197"/>
                          </a:lnTo>
                          <a:cubicBezTo>
                            <a:pt x="236" y="213"/>
                            <a:pt x="260" y="222"/>
                            <a:pt x="286" y="222"/>
                          </a:cubicBezTo>
                          <a:cubicBezTo>
                            <a:pt x="312" y="222"/>
                            <a:pt x="336" y="213"/>
                            <a:pt x="355" y="198"/>
                          </a:cubicBezTo>
                          <a:lnTo>
                            <a:pt x="423" y="266"/>
                          </a:lnTo>
                          <a:cubicBezTo>
                            <a:pt x="413" y="279"/>
                            <a:pt x="407" y="295"/>
                            <a:pt x="407" y="313"/>
                          </a:cubicBezTo>
                          <a:cubicBezTo>
                            <a:pt x="407" y="359"/>
                            <a:pt x="445" y="396"/>
                            <a:pt x="491" y="396"/>
                          </a:cubicBezTo>
                          <a:cubicBezTo>
                            <a:pt x="537" y="396"/>
                            <a:pt x="574" y="359"/>
                            <a:pt x="574" y="313"/>
                          </a:cubicBezTo>
                          <a:cubicBezTo>
                            <a:pt x="574" y="294"/>
                            <a:pt x="567" y="276"/>
                            <a:pt x="556" y="262"/>
                          </a:cubicBezTo>
                          <a:lnTo>
                            <a:pt x="620" y="198"/>
                          </a:lnTo>
                          <a:cubicBezTo>
                            <a:pt x="639" y="213"/>
                            <a:pt x="663" y="222"/>
                            <a:pt x="689" y="222"/>
                          </a:cubicBezTo>
                          <a:cubicBezTo>
                            <a:pt x="750" y="222"/>
                            <a:pt x="800" y="172"/>
                            <a:pt x="800" y="111"/>
                          </a:cubicBezTo>
                          <a:cubicBezTo>
                            <a:pt x="800" y="49"/>
                            <a:pt x="750" y="0"/>
                            <a:pt x="689" y="0"/>
                          </a:cubicBezTo>
                          <a:close/>
                          <a:moveTo>
                            <a:pt x="83" y="340"/>
                          </a:moveTo>
                          <a:cubicBezTo>
                            <a:pt x="69" y="340"/>
                            <a:pt x="57" y="328"/>
                            <a:pt x="57" y="313"/>
                          </a:cubicBezTo>
                          <a:cubicBezTo>
                            <a:pt x="57" y="299"/>
                            <a:pt x="69" y="287"/>
                            <a:pt x="83" y="287"/>
                          </a:cubicBezTo>
                          <a:cubicBezTo>
                            <a:pt x="98" y="287"/>
                            <a:pt x="110" y="299"/>
                            <a:pt x="110" y="313"/>
                          </a:cubicBezTo>
                          <a:cubicBezTo>
                            <a:pt x="110" y="328"/>
                            <a:pt x="98" y="340"/>
                            <a:pt x="83" y="340"/>
                          </a:cubicBezTo>
                          <a:close/>
                          <a:moveTo>
                            <a:pt x="286" y="167"/>
                          </a:moveTo>
                          <a:cubicBezTo>
                            <a:pt x="256" y="167"/>
                            <a:pt x="230" y="141"/>
                            <a:pt x="230" y="111"/>
                          </a:cubicBezTo>
                          <a:cubicBezTo>
                            <a:pt x="230" y="80"/>
                            <a:pt x="256" y="55"/>
                            <a:pt x="286" y="55"/>
                          </a:cubicBezTo>
                          <a:cubicBezTo>
                            <a:pt x="317" y="55"/>
                            <a:pt x="342" y="80"/>
                            <a:pt x="342" y="111"/>
                          </a:cubicBezTo>
                          <a:cubicBezTo>
                            <a:pt x="342" y="141"/>
                            <a:pt x="317" y="167"/>
                            <a:pt x="286" y="167"/>
                          </a:cubicBezTo>
                          <a:close/>
                          <a:moveTo>
                            <a:pt x="491" y="340"/>
                          </a:moveTo>
                          <a:cubicBezTo>
                            <a:pt x="476" y="340"/>
                            <a:pt x="464" y="328"/>
                            <a:pt x="464" y="313"/>
                          </a:cubicBezTo>
                          <a:cubicBezTo>
                            <a:pt x="464" y="299"/>
                            <a:pt x="476" y="287"/>
                            <a:pt x="491" y="287"/>
                          </a:cubicBezTo>
                          <a:cubicBezTo>
                            <a:pt x="505" y="287"/>
                            <a:pt x="517" y="299"/>
                            <a:pt x="517" y="313"/>
                          </a:cubicBezTo>
                          <a:cubicBezTo>
                            <a:pt x="517" y="328"/>
                            <a:pt x="505" y="340"/>
                            <a:pt x="491" y="340"/>
                          </a:cubicBezTo>
                          <a:close/>
                          <a:moveTo>
                            <a:pt x="689" y="167"/>
                          </a:moveTo>
                          <a:cubicBezTo>
                            <a:pt x="658" y="167"/>
                            <a:pt x="633" y="141"/>
                            <a:pt x="633" y="111"/>
                          </a:cubicBezTo>
                          <a:cubicBezTo>
                            <a:pt x="633" y="80"/>
                            <a:pt x="658" y="55"/>
                            <a:pt x="689" y="55"/>
                          </a:cubicBezTo>
                          <a:cubicBezTo>
                            <a:pt x="720" y="55"/>
                            <a:pt x="745" y="80"/>
                            <a:pt x="745" y="111"/>
                          </a:cubicBezTo>
                          <a:cubicBezTo>
                            <a:pt x="745" y="141"/>
                            <a:pt x="720" y="167"/>
                            <a:pt x="689" y="167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0" name="Oval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94625" y="1862138"/>
                      <a:ext cx="411163" cy="407988"/>
                    </a:xfrm>
                    <a:prstGeom prst="ellipse">
                      <a:avLst/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3157375" y="3575195"/>
                    <a:ext cx="322562" cy="341880"/>
                    <a:chOff x="2923803" y="1273714"/>
                    <a:chExt cx="3413331" cy="3617758"/>
                  </a:xfrm>
                  <a:solidFill>
                    <a:schemeClr val="bg1"/>
                  </a:solidFill>
                </p:grpSpPr>
                <p:sp>
                  <p:nvSpPr>
                    <p:cNvPr id="106" name="Rounded Rectangle 105"/>
                    <p:cNvSpPr/>
                    <p:nvPr/>
                  </p:nvSpPr>
                  <p:spPr>
                    <a:xfrm>
                      <a:off x="4039975" y="2587626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Rounded Rectangle 123"/>
                    <p:cNvSpPr/>
                    <p:nvPr/>
                  </p:nvSpPr>
                  <p:spPr>
                    <a:xfrm>
                      <a:off x="4039975" y="2957513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Rounded Rectangle 124"/>
                    <p:cNvSpPr/>
                    <p:nvPr/>
                  </p:nvSpPr>
                  <p:spPr>
                    <a:xfrm>
                      <a:off x="4039975" y="3327400"/>
                      <a:ext cx="889430" cy="101600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Freeform 125"/>
                    <p:cNvSpPr/>
                    <p:nvPr/>
                  </p:nvSpPr>
                  <p:spPr>
                    <a:xfrm rot="13567745">
                      <a:off x="2765751" y="1431766"/>
                      <a:ext cx="3617758" cy="3301653"/>
                    </a:xfrm>
                    <a:custGeom>
                      <a:avLst/>
                      <a:gdLst>
                        <a:gd name="connsiteX0" fmla="*/ 3574880 w 3617758"/>
                        <a:gd name="connsiteY0" fmla="*/ 2147367 h 3301653"/>
                        <a:gd name="connsiteX1" fmla="*/ 2789803 w 3617758"/>
                        <a:gd name="connsiteY1" fmla="*/ 2964011 h 3301653"/>
                        <a:gd name="connsiteX2" fmla="*/ 2788957 w 3617758"/>
                        <a:gd name="connsiteY2" fmla="*/ 2963198 h 3301653"/>
                        <a:gd name="connsiteX3" fmla="*/ 2473416 w 3617758"/>
                        <a:gd name="connsiteY3" fmla="*/ 3291428 h 3301653"/>
                        <a:gd name="connsiteX4" fmla="*/ 2354284 w 3617758"/>
                        <a:gd name="connsiteY4" fmla="*/ 3292035 h 3301653"/>
                        <a:gd name="connsiteX5" fmla="*/ 1747374 w 3617758"/>
                        <a:gd name="connsiteY5" fmla="*/ 3301653 h 3301653"/>
                        <a:gd name="connsiteX6" fmla="*/ 1647926 w 3617758"/>
                        <a:gd name="connsiteY6" fmla="*/ 3206049 h 3301653"/>
                        <a:gd name="connsiteX7" fmla="*/ 1648556 w 3617758"/>
                        <a:gd name="connsiteY7" fmla="*/ 3205406 h 3301653"/>
                        <a:gd name="connsiteX8" fmla="*/ 1568191 w 3617758"/>
                        <a:gd name="connsiteY8" fmla="*/ 3128147 h 3301653"/>
                        <a:gd name="connsiteX9" fmla="*/ 1627344 w 3617758"/>
                        <a:gd name="connsiteY9" fmla="*/ 3082837 h 3301653"/>
                        <a:gd name="connsiteX10" fmla="*/ 1699931 w 3617758"/>
                        <a:gd name="connsiteY10" fmla="*/ 3014582 h 3301653"/>
                        <a:gd name="connsiteX11" fmla="*/ 1731325 w 3617758"/>
                        <a:gd name="connsiteY11" fmla="*/ 2978442 h 3301653"/>
                        <a:gd name="connsiteX12" fmla="*/ 1803183 w 3617758"/>
                        <a:gd name="connsiteY12" fmla="*/ 3047523 h 3301653"/>
                        <a:gd name="connsiteX13" fmla="*/ 2049683 w 3617758"/>
                        <a:gd name="connsiteY13" fmla="*/ 2795834 h 3301653"/>
                        <a:gd name="connsiteX14" fmla="*/ 2126501 w 3617758"/>
                        <a:gd name="connsiteY14" fmla="*/ 2822718 h 3301653"/>
                        <a:gd name="connsiteX15" fmla="*/ 2390525 w 3617758"/>
                        <a:gd name="connsiteY15" fmla="*/ 3085818 h 3301653"/>
                        <a:gd name="connsiteX16" fmla="*/ 3379139 w 3617758"/>
                        <a:gd name="connsiteY16" fmla="*/ 2057452 h 3301653"/>
                        <a:gd name="connsiteX17" fmla="*/ 1483958 w 3617758"/>
                        <a:gd name="connsiteY17" fmla="*/ 235529 h 3301653"/>
                        <a:gd name="connsiteX18" fmla="*/ 232376 w 3617758"/>
                        <a:gd name="connsiteY18" fmla="*/ 1537437 h 3301653"/>
                        <a:gd name="connsiteX19" fmla="*/ 331539 w 3617758"/>
                        <a:gd name="connsiteY19" fmla="*/ 1632767 h 3301653"/>
                        <a:gd name="connsiteX20" fmla="*/ 296665 w 3617758"/>
                        <a:gd name="connsiteY20" fmla="*/ 1665559 h 3301653"/>
                        <a:gd name="connsiteX21" fmla="*/ 231322 w 3617758"/>
                        <a:gd name="connsiteY21" fmla="*/ 1740780 h 3301653"/>
                        <a:gd name="connsiteX22" fmla="*/ 188378 w 3617758"/>
                        <a:gd name="connsiteY22" fmla="*/ 1801671 h 3301653"/>
                        <a:gd name="connsiteX23" fmla="*/ 47160 w 3617758"/>
                        <a:gd name="connsiteY23" fmla="*/ 1665912 h 3301653"/>
                        <a:gd name="connsiteX24" fmla="*/ 42878 w 3617758"/>
                        <a:gd name="connsiteY24" fmla="*/ 1448682 h 3301653"/>
                        <a:gd name="connsiteX25" fmla="*/ 1390224 w 3617758"/>
                        <a:gd name="connsiteY25" fmla="*/ 47160 h 3301653"/>
                        <a:gd name="connsiteX26" fmla="*/ 1607454 w 3617758"/>
                        <a:gd name="connsiteY26" fmla="*/ 42879 h 3301653"/>
                        <a:gd name="connsiteX27" fmla="*/ 3570598 w 3617758"/>
                        <a:gd name="connsiteY27" fmla="*/ 1930136 h 3301653"/>
                        <a:gd name="connsiteX28" fmla="*/ 3574880 w 3617758"/>
                        <a:gd name="connsiteY28" fmla="*/ 2147367 h 33016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3617758" h="3301653">
                          <a:moveTo>
                            <a:pt x="3574880" y="2147367"/>
                          </a:moveTo>
                          <a:lnTo>
                            <a:pt x="2789803" y="2964011"/>
                          </a:lnTo>
                          <a:lnTo>
                            <a:pt x="2788957" y="2963198"/>
                          </a:lnTo>
                          <a:lnTo>
                            <a:pt x="2473416" y="3291428"/>
                          </a:lnTo>
                          <a:lnTo>
                            <a:pt x="2354284" y="3292035"/>
                          </a:lnTo>
                          <a:lnTo>
                            <a:pt x="1747374" y="3301653"/>
                          </a:lnTo>
                          <a:lnTo>
                            <a:pt x="1647926" y="3206049"/>
                          </a:lnTo>
                          <a:lnTo>
                            <a:pt x="1648556" y="3205406"/>
                          </a:lnTo>
                          <a:lnTo>
                            <a:pt x="1568191" y="3128147"/>
                          </a:lnTo>
                          <a:lnTo>
                            <a:pt x="1627344" y="3082837"/>
                          </a:lnTo>
                          <a:cubicBezTo>
                            <a:pt x="1652414" y="3061553"/>
                            <a:pt x="1676649" y="3038800"/>
                            <a:pt x="1699931" y="3014582"/>
                          </a:cubicBezTo>
                          <a:lnTo>
                            <a:pt x="1731325" y="2978442"/>
                          </a:lnTo>
                          <a:lnTo>
                            <a:pt x="1803183" y="3047523"/>
                          </a:lnTo>
                          <a:lnTo>
                            <a:pt x="2049683" y="2795834"/>
                          </a:lnTo>
                          <a:cubicBezTo>
                            <a:pt x="2062062" y="2788775"/>
                            <a:pt x="2085992" y="2769700"/>
                            <a:pt x="2126501" y="2822718"/>
                          </a:cubicBezTo>
                          <a:lnTo>
                            <a:pt x="2390525" y="3085818"/>
                          </a:lnTo>
                          <a:lnTo>
                            <a:pt x="3379139" y="2057452"/>
                          </a:lnTo>
                          <a:lnTo>
                            <a:pt x="1483958" y="235529"/>
                          </a:lnTo>
                          <a:lnTo>
                            <a:pt x="232376" y="1537437"/>
                          </a:lnTo>
                          <a:lnTo>
                            <a:pt x="331539" y="1632767"/>
                          </a:lnTo>
                          <a:lnTo>
                            <a:pt x="296665" y="1665559"/>
                          </a:lnTo>
                          <a:cubicBezTo>
                            <a:pt x="273382" y="1689778"/>
                            <a:pt x="251602" y="1714890"/>
                            <a:pt x="231322" y="1740780"/>
                          </a:cubicBezTo>
                          <a:lnTo>
                            <a:pt x="188378" y="1801671"/>
                          </a:lnTo>
                          <a:lnTo>
                            <a:pt x="47160" y="1665912"/>
                          </a:lnTo>
                          <a:cubicBezTo>
                            <a:pt x="-14009" y="1607108"/>
                            <a:pt x="-15926" y="1509850"/>
                            <a:pt x="42878" y="1448682"/>
                          </a:cubicBezTo>
                          <a:lnTo>
                            <a:pt x="1390224" y="47160"/>
                          </a:lnTo>
                          <a:cubicBezTo>
                            <a:pt x="1449028" y="-14009"/>
                            <a:pt x="1546285" y="-15926"/>
                            <a:pt x="1607454" y="42879"/>
                          </a:cubicBezTo>
                          <a:lnTo>
                            <a:pt x="3570598" y="1930136"/>
                          </a:lnTo>
                          <a:cubicBezTo>
                            <a:pt x="3631767" y="1988940"/>
                            <a:pt x="3633684" y="2086198"/>
                            <a:pt x="3574880" y="21473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4912456" y="2385060"/>
                      <a:ext cx="1424678" cy="1633834"/>
                    </a:xfrm>
                    <a:custGeom>
                      <a:avLst/>
                      <a:gdLst>
                        <a:gd name="connsiteX0" fmla="*/ 134482 w 273278"/>
                        <a:gd name="connsiteY0" fmla="*/ 0 h 313399"/>
                        <a:gd name="connsiteX1" fmla="*/ 200924 w 273278"/>
                        <a:gd name="connsiteY1" fmla="*/ 87300 h 313399"/>
                        <a:gd name="connsiteX2" fmla="*/ 193702 w 273278"/>
                        <a:gd name="connsiteY2" fmla="*/ 122609 h 313399"/>
                        <a:gd name="connsiteX3" fmla="*/ 179200 w 273278"/>
                        <a:gd name="connsiteY3" fmla="*/ 160436 h 313399"/>
                        <a:gd name="connsiteX4" fmla="*/ 252155 w 273278"/>
                        <a:gd name="connsiteY4" fmla="*/ 193941 h 313399"/>
                        <a:gd name="connsiteX5" fmla="*/ 272128 w 273278"/>
                        <a:gd name="connsiteY5" fmla="*/ 291385 h 313399"/>
                        <a:gd name="connsiteX6" fmla="*/ 1507 w 273278"/>
                        <a:gd name="connsiteY6" fmla="*/ 282681 h 313399"/>
                        <a:gd name="connsiteX7" fmla="*/ 35844 w 273278"/>
                        <a:gd name="connsiteY7" fmla="*/ 188286 h 313399"/>
                        <a:gd name="connsiteX8" fmla="*/ 106840 w 273278"/>
                        <a:gd name="connsiteY8" fmla="*/ 163293 h 313399"/>
                        <a:gd name="connsiteX9" fmla="*/ 89010 w 273278"/>
                        <a:gd name="connsiteY9" fmla="*/ 125954 h 313399"/>
                        <a:gd name="connsiteX10" fmla="*/ 80744 w 273278"/>
                        <a:gd name="connsiteY10" fmla="*/ 89921 h 313399"/>
                        <a:gd name="connsiteX11" fmla="*/ 134482 w 273278"/>
                        <a:gd name="connsiteY11" fmla="*/ 0 h 313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3278" h="313399">
                          <a:moveTo>
                            <a:pt x="134482" y="0"/>
                          </a:moveTo>
                          <a:cubicBezTo>
                            <a:pt x="160842" y="325"/>
                            <a:pt x="212794" y="13706"/>
                            <a:pt x="200924" y="87300"/>
                          </a:cubicBezTo>
                          <a:cubicBezTo>
                            <a:pt x="208719" y="81688"/>
                            <a:pt x="206753" y="120644"/>
                            <a:pt x="193702" y="122609"/>
                          </a:cubicBezTo>
                          <a:cubicBezTo>
                            <a:pt x="190424" y="138532"/>
                            <a:pt x="177847" y="147132"/>
                            <a:pt x="179200" y="160436"/>
                          </a:cubicBezTo>
                          <a:cubicBezTo>
                            <a:pt x="184608" y="191343"/>
                            <a:pt x="233092" y="175418"/>
                            <a:pt x="252155" y="193941"/>
                          </a:cubicBezTo>
                          <a:cubicBezTo>
                            <a:pt x="267741" y="209962"/>
                            <a:pt x="276579" y="240065"/>
                            <a:pt x="272128" y="291385"/>
                          </a:cubicBezTo>
                          <a:cubicBezTo>
                            <a:pt x="230796" y="316498"/>
                            <a:pt x="40687" y="327854"/>
                            <a:pt x="1507" y="282681"/>
                          </a:cubicBezTo>
                          <a:cubicBezTo>
                            <a:pt x="447" y="264337"/>
                            <a:pt x="-8839" y="211016"/>
                            <a:pt x="35844" y="188286"/>
                          </a:cubicBezTo>
                          <a:cubicBezTo>
                            <a:pt x="63467" y="176675"/>
                            <a:pt x="103896" y="191209"/>
                            <a:pt x="106840" y="163293"/>
                          </a:cubicBezTo>
                          <a:cubicBezTo>
                            <a:pt x="108191" y="151733"/>
                            <a:pt x="89010" y="137965"/>
                            <a:pt x="89010" y="125954"/>
                          </a:cubicBezTo>
                          <a:cubicBezTo>
                            <a:pt x="74809" y="122460"/>
                            <a:pt x="72053" y="82278"/>
                            <a:pt x="80744" y="89921"/>
                          </a:cubicBezTo>
                          <a:cubicBezTo>
                            <a:pt x="68026" y="26372"/>
                            <a:pt x="99080" y="3277"/>
                            <a:pt x="13448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1076211" y="2924944"/>
                <a:ext cx="1573544" cy="1867820"/>
                <a:chOff x="1076211" y="2924944"/>
                <a:chExt cx="1573544" cy="1867820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1076211" y="4324335"/>
                  <a:ext cx="1573544" cy="46842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I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Highlights</a:t>
                  </a:r>
                </a:p>
              </p:txBody>
            </p:sp>
            <p:sp>
              <p:nvSpPr>
                <p:cNvPr id="16" name="Freeform 5"/>
                <p:cNvSpPr>
                  <a:spLocks noEditPoints="1"/>
                </p:cNvSpPr>
                <p:nvPr/>
              </p:nvSpPr>
              <p:spPr bwMode="auto">
                <a:xfrm>
                  <a:off x="1190871" y="2924944"/>
                  <a:ext cx="1313588" cy="1310820"/>
                </a:xfrm>
                <a:custGeom>
                  <a:avLst/>
                  <a:gdLst>
                    <a:gd name="T0" fmla="*/ 1188 w 1188"/>
                    <a:gd name="T1" fmla="*/ 717 h 1188"/>
                    <a:gd name="T2" fmla="*/ 1188 w 1188"/>
                    <a:gd name="T3" fmla="*/ 472 h 1188"/>
                    <a:gd name="T4" fmla="*/ 973 w 1188"/>
                    <a:gd name="T5" fmla="*/ 472 h 1188"/>
                    <a:gd name="T6" fmla="*/ 948 w 1188"/>
                    <a:gd name="T7" fmla="*/ 414 h 1188"/>
                    <a:gd name="T8" fmla="*/ 1102 w 1188"/>
                    <a:gd name="T9" fmla="*/ 260 h 1188"/>
                    <a:gd name="T10" fmla="*/ 928 w 1188"/>
                    <a:gd name="T11" fmla="*/ 88 h 1188"/>
                    <a:gd name="T12" fmla="*/ 770 w 1188"/>
                    <a:gd name="T13" fmla="*/ 244 h 1188"/>
                    <a:gd name="T14" fmla="*/ 715 w 1188"/>
                    <a:gd name="T15" fmla="*/ 222 h 1188"/>
                    <a:gd name="T16" fmla="*/ 715 w 1188"/>
                    <a:gd name="T17" fmla="*/ 0 h 1188"/>
                    <a:gd name="T18" fmla="*/ 472 w 1188"/>
                    <a:gd name="T19" fmla="*/ 0 h 1188"/>
                    <a:gd name="T20" fmla="*/ 472 w 1188"/>
                    <a:gd name="T21" fmla="*/ 222 h 1188"/>
                    <a:gd name="T22" fmla="*/ 417 w 1188"/>
                    <a:gd name="T23" fmla="*/ 244 h 1188"/>
                    <a:gd name="T24" fmla="*/ 260 w 1188"/>
                    <a:gd name="T25" fmla="*/ 88 h 1188"/>
                    <a:gd name="T26" fmla="*/ 88 w 1188"/>
                    <a:gd name="T27" fmla="*/ 260 h 1188"/>
                    <a:gd name="T28" fmla="*/ 242 w 1188"/>
                    <a:gd name="T29" fmla="*/ 414 h 1188"/>
                    <a:gd name="T30" fmla="*/ 217 w 1188"/>
                    <a:gd name="T31" fmla="*/ 472 h 1188"/>
                    <a:gd name="T32" fmla="*/ 0 w 1188"/>
                    <a:gd name="T33" fmla="*/ 472 h 1188"/>
                    <a:gd name="T34" fmla="*/ 0 w 1188"/>
                    <a:gd name="T35" fmla="*/ 715 h 1188"/>
                    <a:gd name="T36" fmla="*/ 209 w 1188"/>
                    <a:gd name="T37" fmla="*/ 715 h 1188"/>
                    <a:gd name="T38" fmla="*/ 234 w 1188"/>
                    <a:gd name="T39" fmla="*/ 780 h 1188"/>
                    <a:gd name="T40" fmla="*/ 88 w 1188"/>
                    <a:gd name="T41" fmla="*/ 928 h 1188"/>
                    <a:gd name="T42" fmla="*/ 260 w 1188"/>
                    <a:gd name="T43" fmla="*/ 1100 h 1188"/>
                    <a:gd name="T44" fmla="*/ 404 w 1188"/>
                    <a:gd name="T45" fmla="*/ 957 h 1188"/>
                    <a:gd name="T46" fmla="*/ 471 w 1188"/>
                    <a:gd name="T47" fmla="*/ 985 h 1188"/>
                    <a:gd name="T48" fmla="*/ 471 w 1188"/>
                    <a:gd name="T49" fmla="*/ 1188 h 1188"/>
                    <a:gd name="T50" fmla="*/ 715 w 1188"/>
                    <a:gd name="T51" fmla="*/ 1188 h 1188"/>
                    <a:gd name="T52" fmla="*/ 715 w 1188"/>
                    <a:gd name="T53" fmla="*/ 985 h 1188"/>
                    <a:gd name="T54" fmla="*/ 783 w 1188"/>
                    <a:gd name="T55" fmla="*/ 957 h 1188"/>
                    <a:gd name="T56" fmla="*/ 926 w 1188"/>
                    <a:gd name="T57" fmla="*/ 1100 h 1188"/>
                    <a:gd name="T58" fmla="*/ 1099 w 1188"/>
                    <a:gd name="T59" fmla="*/ 928 h 1188"/>
                    <a:gd name="T60" fmla="*/ 954 w 1188"/>
                    <a:gd name="T61" fmla="*/ 780 h 1188"/>
                    <a:gd name="T62" fmla="*/ 979 w 1188"/>
                    <a:gd name="T63" fmla="*/ 715 h 1188"/>
                    <a:gd name="T64" fmla="*/ 1188 w 1188"/>
                    <a:gd name="T65" fmla="*/ 715 h 1188"/>
                    <a:gd name="T66" fmla="*/ 1188 w 1188"/>
                    <a:gd name="T67" fmla="*/ 717 h 1188"/>
                    <a:gd name="T68" fmla="*/ 594 w 1188"/>
                    <a:gd name="T69" fmla="*/ 840 h 1188"/>
                    <a:gd name="T70" fmla="*/ 358 w 1188"/>
                    <a:gd name="T71" fmla="*/ 604 h 1188"/>
                    <a:gd name="T72" fmla="*/ 594 w 1188"/>
                    <a:gd name="T73" fmla="*/ 368 h 1188"/>
                    <a:gd name="T74" fmla="*/ 830 w 1188"/>
                    <a:gd name="T75" fmla="*/ 604 h 1188"/>
                    <a:gd name="T76" fmla="*/ 594 w 1188"/>
                    <a:gd name="T77" fmla="*/ 840 h 1188"/>
                    <a:gd name="T78" fmla="*/ 507 w 1188"/>
                    <a:gd name="T79" fmla="*/ 444 h 1188"/>
                    <a:gd name="T80" fmla="*/ 758 w 1188"/>
                    <a:gd name="T81" fmla="*/ 604 h 1188"/>
                    <a:gd name="T82" fmla="*/ 507 w 1188"/>
                    <a:gd name="T83" fmla="*/ 764 h 1188"/>
                    <a:gd name="T84" fmla="*/ 507 w 1188"/>
                    <a:gd name="T85" fmla="*/ 444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88" h="1188">
                      <a:moveTo>
                        <a:pt x="1188" y="717"/>
                      </a:moveTo>
                      <a:lnTo>
                        <a:pt x="1188" y="472"/>
                      </a:lnTo>
                      <a:lnTo>
                        <a:pt x="973" y="472"/>
                      </a:lnTo>
                      <a:cubicBezTo>
                        <a:pt x="965" y="452"/>
                        <a:pt x="958" y="432"/>
                        <a:pt x="948" y="414"/>
                      </a:cubicBezTo>
                      <a:lnTo>
                        <a:pt x="1102" y="260"/>
                      </a:lnTo>
                      <a:lnTo>
                        <a:pt x="928" y="88"/>
                      </a:lnTo>
                      <a:lnTo>
                        <a:pt x="770" y="244"/>
                      </a:lnTo>
                      <a:cubicBezTo>
                        <a:pt x="753" y="235"/>
                        <a:pt x="734" y="228"/>
                        <a:pt x="715" y="222"/>
                      </a:cubicBezTo>
                      <a:lnTo>
                        <a:pt x="715" y="0"/>
                      </a:lnTo>
                      <a:lnTo>
                        <a:pt x="472" y="0"/>
                      </a:lnTo>
                      <a:lnTo>
                        <a:pt x="472" y="222"/>
                      </a:lnTo>
                      <a:cubicBezTo>
                        <a:pt x="453" y="228"/>
                        <a:pt x="434" y="235"/>
                        <a:pt x="417" y="244"/>
                      </a:cubicBezTo>
                      <a:lnTo>
                        <a:pt x="260" y="88"/>
                      </a:lnTo>
                      <a:lnTo>
                        <a:pt x="88" y="260"/>
                      </a:lnTo>
                      <a:lnTo>
                        <a:pt x="242" y="414"/>
                      </a:lnTo>
                      <a:cubicBezTo>
                        <a:pt x="232" y="433"/>
                        <a:pt x="223" y="452"/>
                        <a:pt x="217" y="472"/>
                      </a:cubicBezTo>
                      <a:lnTo>
                        <a:pt x="0" y="472"/>
                      </a:lnTo>
                      <a:lnTo>
                        <a:pt x="0" y="715"/>
                      </a:lnTo>
                      <a:lnTo>
                        <a:pt x="209" y="715"/>
                      </a:lnTo>
                      <a:cubicBezTo>
                        <a:pt x="215" y="738"/>
                        <a:pt x="224" y="759"/>
                        <a:pt x="234" y="780"/>
                      </a:cubicBezTo>
                      <a:lnTo>
                        <a:pt x="88" y="928"/>
                      </a:lnTo>
                      <a:lnTo>
                        <a:pt x="260" y="1100"/>
                      </a:lnTo>
                      <a:lnTo>
                        <a:pt x="404" y="957"/>
                      </a:lnTo>
                      <a:cubicBezTo>
                        <a:pt x="425" y="968"/>
                        <a:pt x="448" y="978"/>
                        <a:pt x="471" y="985"/>
                      </a:cubicBezTo>
                      <a:lnTo>
                        <a:pt x="471" y="1188"/>
                      </a:lnTo>
                      <a:lnTo>
                        <a:pt x="715" y="1188"/>
                      </a:lnTo>
                      <a:lnTo>
                        <a:pt x="715" y="985"/>
                      </a:lnTo>
                      <a:cubicBezTo>
                        <a:pt x="739" y="978"/>
                        <a:pt x="762" y="968"/>
                        <a:pt x="783" y="957"/>
                      </a:cubicBezTo>
                      <a:lnTo>
                        <a:pt x="926" y="1100"/>
                      </a:lnTo>
                      <a:lnTo>
                        <a:pt x="1099" y="928"/>
                      </a:lnTo>
                      <a:lnTo>
                        <a:pt x="954" y="780"/>
                      </a:lnTo>
                      <a:cubicBezTo>
                        <a:pt x="964" y="760"/>
                        <a:pt x="973" y="738"/>
                        <a:pt x="979" y="715"/>
                      </a:cubicBezTo>
                      <a:lnTo>
                        <a:pt x="1188" y="715"/>
                      </a:lnTo>
                      <a:lnTo>
                        <a:pt x="1188" y="717"/>
                      </a:lnTo>
                      <a:close/>
                      <a:moveTo>
                        <a:pt x="594" y="840"/>
                      </a:moveTo>
                      <a:cubicBezTo>
                        <a:pt x="464" y="840"/>
                        <a:pt x="358" y="734"/>
                        <a:pt x="358" y="604"/>
                      </a:cubicBezTo>
                      <a:cubicBezTo>
                        <a:pt x="358" y="474"/>
                        <a:pt x="464" y="368"/>
                        <a:pt x="594" y="368"/>
                      </a:cubicBezTo>
                      <a:cubicBezTo>
                        <a:pt x="725" y="368"/>
                        <a:pt x="830" y="474"/>
                        <a:pt x="830" y="604"/>
                      </a:cubicBezTo>
                      <a:cubicBezTo>
                        <a:pt x="830" y="734"/>
                        <a:pt x="725" y="840"/>
                        <a:pt x="594" y="840"/>
                      </a:cubicBezTo>
                      <a:close/>
                      <a:moveTo>
                        <a:pt x="507" y="444"/>
                      </a:moveTo>
                      <a:lnTo>
                        <a:pt x="758" y="604"/>
                      </a:lnTo>
                      <a:lnTo>
                        <a:pt x="507" y="764"/>
                      </a:lnTo>
                      <a:lnTo>
                        <a:pt x="507" y="44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2" name="Freeform 30">
            <a:extLst>
              <a:ext uri="{FF2B5EF4-FFF2-40B4-BE49-F238E27FC236}">
                <a16:creationId xmlns:a16="http://schemas.microsoft.com/office/drawing/2014/main" id="{4DA70FFD-A22C-41C0-A08A-FC01210C7071}"/>
              </a:ext>
            </a:extLst>
          </p:cNvPr>
          <p:cNvSpPr/>
          <p:nvPr/>
        </p:nvSpPr>
        <p:spPr>
          <a:xfrm rot="4714441">
            <a:off x="987782" y="4700757"/>
            <a:ext cx="583635" cy="687082"/>
          </a:xfrm>
          <a:custGeom>
            <a:avLst/>
            <a:gdLst>
              <a:gd name="connsiteX0" fmla="*/ 365545 w 1043669"/>
              <a:gd name="connsiteY0" fmla="*/ 0 h 1207132"/>
              <a:gd name="connsiteX1" fmla="*/ 1043669 w 1043669"/>
              <a:gd name="connsiteY1" fmla="*/ 144139 h 1207132"/>
              <a:gd name="connsiteX2" fmla="*/ 984039 w 1043669"/>
              <a:gd name="connsiteY2" fmla="*/ 376048 h 1207132"/>
              <a:gd name="connsiteX3" fmla="*/ 654041 w 1043669"/>
              <a:gd name="connsiteY3" fmla="*/ 1062500 h 1207132"/>
              <a:gd name="connsiteX4" fmla="*/ 545888 w 1043669"/>
              <a:gd name="connsiteY4" fmla="*/ 1207132 h 1207132"/>
              <a:gd name="connsiteX5" fmla="*/ 0 w 1043669"/>
              <a:gd name="connsiteY5" fmla="*/ 780638 h 1207132"/>
              <a:gd name="connsiteX6" fmla="*/ 79111 w 1043669"/>
              <a:gd name="connsiteY6" fmla="*/ 674845 h 1207132"/>
              <a:gd name="connsiteX7" fmla="*/ 321867 w 1043669"/>
              <a:gd name="connsiteY7" fmla="*/ 169869 h 1207132"/>
              <a:gd name="connsiteX8" fmla="*/ 365545 w 1043669"/>
              <a:gd name="connsiteY8" fmla="*/ 0 h 12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669" h="1207132">
                <a:moveTo>
                  <a:pt x="365545" y="0"/>
                </a:moveTo>
                <a:lnTo>
                  <a:pt x="1043669" y="144139"/>
                </a:lnTo>
                <a:lnTo>
                  <a:pt x="984039" y="376048"/>
                </a:lnTo>
                <a:cubicBezTo>
                  <a:pt x="907411" y="622417"/>
                  <a:pt x="795434" y="853212"/>
                  <a:pt x="654041" y="1062500"/>
                </a:cubicBezTo>
                <a:lnTo>
                  <a:pt x="545888" y="1207132"/>
                </a:lnTo>
                <a:lnTo>
                  <a:pt x="0" y="780638"/>
                </a:lnTo>
                <a:lnTo>
                  <a:pt x="79111" y="674845"/>
                </a:lnTo>
                <a:cubicBezTo>
                  <a:pt x="183124" y="520886"/>
                  <a:pt x="265497" y="351106"/>
                  <a:pt x="321867" y="169869"/>
                </a:cubicBezTo>
                <a:lnTo>
                  <a:pt x="365545" y="0"/>
                </a:lnTo>
                <a:close/>
              </a:path>
            </a:pathLst>
          </a:custGeom>
          <a:solidFill>
            <a:srgbClr val="EC8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CA61300-5AA7-45C9-9CC6-67F617A3DC9C}"/>
              </a:ext>
            </a:extLst>
          </p:cNvPr>
          <p:cNvGrpSpPr/>
          <p:nvPr/>
        </p:nvGrpSpPr>
        <p:grpSpPr>
          <a:xfrm>
            <a:off x="1183176" y="4905504"/>
            <a:ext cx="287772" cy="310995"/>
            <a:chOff x="1693165" y="1919167"/>
            <a:chExt cx="852655" cy="610694"/>
          </a:xfrm>
        </p:grpSpPr>
        <p:sp>
          <p:nvSpPr>
            <p:cNvPr id="232" name="Freeform 324">
              <a:extLst>
                <a:ext uri="{FF2B5EF4-FFF2-40B4-BE49-F238E27FC236}">
                  <a16:creationId xmlns:a16="http://schemas.microsoft.com/office/drawing/2014/main" id="{1A0807A3-80FC-48BC-B597-BAFDD09D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165" y="1929107"/>
              <a:ext cx="611528" cy="600754"/>
            </a:xfrm>
            <a:custGeom>
              <a:avLst/>
              <a:gdLst>
                <a:gd name="connsiteX0" fmla="*/ 1084803 w 2169606"/>
                <a:gd name="connsiteY0" fmla="*/ 0 h 2131386"/>
                <a:gd name="connsiteX1" fmla="*/ 1851875 w 2169606"/>
                <a:gd name="connsiteY1" fmla="*/ 312134 h 2131386"/>
                <a:gd name="connsiteX2" fmla="*/ 1947352 w 2169606"/>
                <a:gd name="connsiteY2" fmla="*/ 425816 h 2131386"/>
                <a:gd name="connsiteX3" fmla="*/ 1816338 w 2169606"/>
                <a:gd name="connsiteY3" fmla="*/ 521003 h 2131386"/>
                <a:gd name="connsiteX4" fmla="*/ 1735462 w 2169606"/>
                <a:gd name="connsiteY4" fmla="*/ 424391 h 2131386"/>
                <a:gd name="connsiteX5" fmla="*/ 1084803 w 2169606"/>
                <a:gd name="connsiteY5" fmla="*/ 158754 h 2131386"/>
                <a:gd name="connsiteX6" fmla="*/ 164632 w 2169606"/>
                <a:gd name="connsiteY6" fmla="*/ 1065695 h 2131386"/>
                <a:gd name="connsiteX7" fmla="*/ 1084803 w 2169606"/>
                <a:gd name="connsiteY7" fmla="*/ 1972636 h 2131386"/>
                <a:gd name="connsiteX8" fmla="*/ 2004974 w 2169606"/>
                <a:gd name="connsiteY8" fmla="*/ 1065695 h 2131386"/>
                <a:gd name="connsiteX9" fmla="*/ 1932663 w 2169606"/>
                <a:gd name="connsiteY9" fmla="*/ 712673 h 2131386"/>
                <a:gd name="connsiteX10" fmla="*/ 1899396 w 2169606"/>
                <a:gd name="connsiteY10" fmla="*/ 652265 h 2131386"/>
                <a:gd name="connsiteX11" fmla="*/ 2031924 w 2169606"/>
                <a:gd name="connsiteY11" fmla="*/ 555978 h 2131386"/>
                <a:gd name="connsiteX12" fmla="*/ 2084357 w 2169606"/>
                <a:gd name="connsiteY12" fmla="*/ 650877 h 2131386"/>
                <a:gd name="connsiteX13" fmla="*/ 2169606 w 2169606"/>
                <a:gd name="connsiteY13" fmla="*/ 1065693 h 2131386"/>
                <a:gd name="connsiteX14" fmla="*/ 1084803 w 2169606"/>
                <a:gd name="connsiteY14" fmla="*/ 2131386 h 2131386"/>
                <a:gd name="connsiteX15" fmla="*/ 0 w 2169606"/>
                <a:gd name="connsiteY15" fmla="*/ 1065693 h 2131386"/>
                <a:gd name="connsiteX16" fmla="*/ 1084803 w 2169606"/>
                <a:gd name="connsiteY16" fmla="*/ 0 h 213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9606" h="2131386">
                  <a:moveTo>
                    <a:pt x="1084803" y="0"/>
                  </a:moveTo>
                  <a:cubicBezTo>
                    <a:pt x="1384363" y="0"/>
                    <a:pt x="1655564" y="119282"/>
                    <a:pt x="1851875" y="312134"/>
                  </a:cubicBezTo>
                  <a:lnTo>
                    <a:pt x="1947352" y="425816"/>
                  </a:lnTo>
                  <a:lnTo>
                    <a:pt x="1816338" y="521003"/>
                  </a:lnTo>
                  <a:lnTo>
                    <a:pt x="1735462" y="424391"/>
                  </a:lnTo>
                  <a:cubicBezTo>
                    <a:pt x="1568944" y="260267"/>
                    <a:pt x="1338901" y="158754"/>
                    <a:pt x="1084803" y="158754"/>
                  </a:cubicBezTo>
                  <a:cubicBezTo>
                    <a:pt x="576607" y="158754"/>
                    <a:pt x="164632" y="564805"/>
                    <a:pt x="164632" y="1065695"/>
                  </a:cubicBezTo>
                  <a:cubicBezTo>
                    <a:pt x="164632" y="1566585"/>
                    <a:pt x="576607" y="1972636"/>
                    <a:pt x="1084803" y="1972636"/>
                  </a:cubicBezTo>
                  <a:cubicBezTo>
                    <a:pt x="1592999" y="1972636"/>
                    <a:pt x="2004974" y="1566585"/>
                    <a:pt x="2004974" y="1065695"/>
                  </a:cubicBezTo>
                  <a:cubicBezTo>
                    <a:pt x="2004974" y="940473"/>
                    <a:pt x="1979226" y="821178"/>
                    <a:pt x="1932663" y="712673"/>
                  </a:cubicBezTo>
                  <a:lnTo>
                    <a:pt x="1899396" y="652265"/>
                  </a:lnTo>
                  <a:lnTo>
                    <a:pt x="2031924" y="555978"/>
                  </a:lnTo>
                  <a:lnTo>
                    <a:pt x="2084357" y="650877"/>
                  </a:lnTo>
                  <a:cubicBezTo>
                    <a:pt x="2139251" y="778375"/>
                    <a:pt x="2169606" y="918552"/>
                    <a:pt x="2169606" y="1065693"/>
                  </a:cubicBezTo>
                  <a:cubicBezTo>
                    <a:pt x="2169606" y="1654259"/>
                    <a:pt x="1683923" y="2131386"/>
                    <a:pt x="1084803" y="2131386"/>
                  </a:cubicBezTo>
                  <a:cubicBezTo>
                    <a:pt x="485683" y="2131386"/>
                    <a:pt x="0" y="1654259"/>
                    <a:pt x="0" y="1065693"/>
                  </a:cubicBezTo>
                  <a:cubicBezTo>
                    <a:pt x="0" y="477127"/>
                    <a:pt x="485683" y="0"/>
                    <a:pt x="1084803" y="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325">
              <a:extLst>
                <a:ext uri="{FF2B5EF4-FFF2-40B4-BE49-F238E27FC236}">
                  <a16:creationId xmlns:a16="http://schemas.microsoft.com/office/drawing/2014/main" id="{5B53E64D-558A-43EC-A12F-5B7BF0F3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72" y="2020255"/>
              <a:ext cx="425915" cy="418456"/>
            </a:xfrm>
            <a:custGeom>
              <a:avLst/>
              <a:gdLst>
                <a:gd name="connsiteX0" fmla="*/ 755539 w 1511078"/>
                <a:gd name="connsiteY0" fmla="*/ 0 h 1484618"/>
                <a:gd name="connsiteX1" fmla="*/ 1289786 w 1511078"/>
                <a:gd name="connsiteY1" fmla="*/ 217417 h 1484618"/>
                <a:gd name="connsiteX2" fmla="*/ 1354220 w 1511078"/>
                <a:gd name="connsiteY2" fmla="*/ 294144 h 1484618"/>
                <a:gd name="connsiteX3" fmla="*/ 1225262 w 1511078"/>
                <a:gd name="connsiteY3" fmla="*/ 387838 h 1484618"/>
                <a:gd name="connsiteX4" fmla="*/ 1175452 w 1511078"/>
                <a:gd name="connsiteY4" fmla="*/ 328813 h 1484618"/>
                <a:gd name="connsiteX5" fmla="*/ 755538 w 1511078"/>
                <a:gd name="connsiteY5" fmla="*/ 158753 h 1484618"/>
                <a:gd name="connsiteX6" fmla="*/ 161690 w 1511078"/>
                <a:gd name="connsiteY6" fmla="*/ 739373 h 1484618"/>
                <a:gd name="connsiteX7" fmla="*/ 755538 w 1511078"/>
                <a:gd name="connsiteY7" fmla="*/ 1319993 h 1484618"/>
                <a:gd name="connsiteX8" fmla="*/ 1349386 w 1511078"/>
                <a:gd name="connsiteY8" fmla="*/ 739373 h 1484618"/>
                <a:gd name="connsiteX9" fmla="*/ 1337321 w 1511078"/>
                <a:gd name="connsiteY9" fmla="*/ 622358 h 1484618"/>
                <a:gd name="connsiteX10" fmla="*/ 1305247 w 1511078"/>
                <a:gd name="connsiteY10" fmla="*/ 521332 h 1484618"/>
                <a:gd name="connsiteX11" fmla="*/ 1436549 w 1511078"/>
                <a:gd name="connsiteY11" fmla="*/ 425936 h 1484618"/>
                <a:gd name="connsiteX12" fmla="*/ 1451704 w 1511078"/>
                <a:gd name="connsiteY12" fmla="*/ 453369 h 1484618"/>
                <a:gd name="connsiteX13" fmla="*/ 1511078 w 1511078"/>
                <a:gd name="connsiteY13" fmla="*/ 742309 h 1484618"/>
                <a:gd name="connsiteX14" fmla="*/ 755539 w 1511078"/>
                <a:gd name="connsiteY14" fmla="*/ 1484618 h 1484618"/>
                <a:gd name="connsiteX15" fmla="*/ 0 w 1511078"/>
                <a:gd name="connsiteY15" fmla="*/ 742309 h 1484618"/>
                <a:gd name="connsiteX16" fmla="*/ 755539 w 1511078"/>
                <a:gd name="connsiteY16" fmla="*/ 0 h 148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1078" h="1484618">
                  <a:moveTo>
                    <a:pt x="755539" y="0"/>
                  </a:moveTo>
                  <a:cubicBezTo>
                    <a:pt x="964176" y="0"/>
                    <a:pt x="1153061" y="83086"/>
                    <a:pt x="1289786" y="217417"/>
                  </a:cubicBezTo>
                  <a:lnTo>
                    <a:pt x="1354220" y="294144"/>
                  </a:lnTo>
                  <a:lnTo>
                    <a:pt x="1225262" y="387838"/>
                  </a:lnTo>
                  <a:lnTo>
                    <a:pt x="1175452" y="328813"/>
                  </a:lnTo>
                  <a:cubicBezTo>
                    <a:pt x="1067987" y="223741"/>
                    <a:pt x="919525" y="158753"/>
                    <a:pt x="755538" y="158753"/>
                  </a:cubicBezTo>
                  <a:cubicBezTo>
                    <a:pt x="427565" y="158753"/>
                    <a:pt x="161690" y="418705"/>
                    <a:pt x="161690" y="739373"/>
                  </a:cubicBezTo>
                  <a:cubicBezTo>
                    <a:pt x="161690" y="1060041"/>
                    <a:pt x="427565" y="1319993"/>
                    <a:pt x="755538" y="1319993"/>
                  </a:cubicBezTo>
                  <a:cubicBezTo>
                    <a:pt x="1083511" y="1319993"/>
                    <a:pt x="1349386" y="1060041"/>
                    <a:pt x="1349386" y="739373"/>
                  </a:cubicBezTo>
                  <a:cubicBezTo>
                    <a:pt x="1349386" y="699290"/>
                    <a:pt x="1345232" y="660155"/>
                    <a:pt x="1337321" y="622358"/>
                  </a:cubicBezTo>
                  <a:lnTo>
                    <a:pt x="1305247" y="521332"/>
                  </a:lnTo>
                  <a:lnTo>
                    <a:pt x="1436549" y="425936"/>
                  </a:lnTo>
                  <a:lnTo>
                    <a:pt x="1451704" y="453369"/>
                  </a:lnTo>
                  <a:cubicBezTo>
                    <a:pt x="1489937" y="542178"/>
                    <a:pt x="1511078" y="639818"/>
                    <a:pt x="1511078" y="742309"/>
                  </a:cubicBezTo>
                  <a:cubicBezTo>
                    <a:pt x="1511078" y="1152275"/>
                    <a:pt x="1172812" y="1484618"/>
                    <a:pt x="755539" y="1484618"/>
                  </a:cubicBezTo>
                  <a:cubicBezTo>
                    <a:pt x="338266" y="1484618"/>
                    <a:pt x="0" y="1152275"/>
                    <a:pt x="0" y="742309"/>
                  </a:cubicBezTo>
                  <a:cubicBezTo>
                    <a:pt x="0" y="332343"/>
                    <a:pt x="338266" y="0"/>
                    <a:pt x="755539" y="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326">
              <a:extLst>
                <a:ext uri="{FF2B5EF4-FFF2-40B4-BE49-F238E27FC236}">
                  <a16:creationId xmlns:a16="http://schemas.microsoft.com/office/drawing/2014/main" id="{EAEEA377-5E43-4606-8648-8C3523E2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064" y="2120518"/>
              <a:ext cx="222901" cy="218758"/>
            </a:xfrm>
            <a:custGeom>
              <a:avLst/>
              <a:gdLst>
                <a:gd name="connsiteX0" fmla="*/ 395409 w 790818"/>
                <a:gd name="connsiteY0" fmla="*/ 0 h 776120"/>
                <a:gd name="connsiteX1" fmla="*/ 675006 w 790818"/>
                <a:gd name="connsiteY1" fmla="*/ 113660 h 776120"/>
                <a:gd name="connsiteX2" fmla="*/ 705099 w 790818"/>
                <a:gd name="connsiteY2" fmla="*/ 149456 h 776120"/>
                <a:gd name="connsiteX3" fmla="*/ 565281 w 790818"/>
                <a:gd name="connsiteY3" fmla="*/ 251040 h 776120"/>
                <a:gd name="connsiteX4" fmla="*/ 535329 w 790818"/>
                <a:gd name="connsiteY4" fmla="*/ 331314 h 776120"/>
                <a:gd name="connsiteX5" fmla="*/ 548134 w 790818"/>
                <a:gd name="connsiteY5" fmla="*/ 359301 h 776120"/>
                <a:gd name="connsiteX6" fmla="*/ 548134 w 790818"/>
                <a:gd name="connsiteY6" fmla="*/ 359301 h 776120"/>
                <a:gd name="connsiteX7" fmla="*/ 548134 w 790818"/>
                <a:gd name="connsiteY7" fmla="*/ 359302 h 776120"/>
                <a:gd name="connsiteX8" fmla="*/ 548134 w 790818"/>
                <a:gd name="connsiteY8" fmla="*/ 359301 h 776120"/>
                <a:gd name="connsiteX9" fmla="*/ 570795 w 790818"/>
                <a:gd name="connsiteY9" fmla="*/ 380128 h 776120"/>
                <a:gd name="connsiteX10" fmla="*/ 656396 w 790818"/>
                <a:gd name="connsiteY10" fmla="*/ 376448 h 776120"/>
                <a:gd name="connsiteX11" fmla="*/ 776296 w 790818"/>
                <a:gd name="connsiteY11" fmla="*/ 289336 h 776120"/>
                <a:gd name="connsiteX12" fmla="*/ 782785 w 790818"/>
                <a:gd name="connsiteY12" fmla="*/ 309852 h 776120"/>
                <a:gd name="connsiteX13" fmla="*/ 790818 w 790818"/>
                <a:gd name="connsiteY13" fmla="*/ 388060 h 776120"/>
                <a:gd name="connsiteX14" fmla="*/ 395409 w 790818"/>
                <a:gd name="connsiteY14" fmla="*/ 776120 h 776120"/>
                <a:gd name="connsiteX15" fmla="*/ 0 w 790818"/>
                <a:gd name="connsiteY15" fmla="*/ 388060 h 776120"/>
                <a:gd name="connsiteX16" fmla="*/ 395409 w 790818"/>
                <a:gd name="connsiteY16" fmla="*/ 0 h 77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0818" h="776120">
                  <a:moveTo>
                    <a:pt x="395409" y="0"/>
                  </a:moveTo>
                  <a:cubicBezTo>
                    <a:pt x="504598" y="0"/>
                    <a:pt x="603451" y="43435"/>
                    <a:pt x="675006" y="113660"/>
                  </a:cubicBezTo>
                  <a:lnTo>
                    <a:pt x="705099" y="149456"/>
                  </a:lnTo>
                  <a:lnTo>
                    <a:pt x="565281" y="251040"/>
                  </a:lnTo>
                  <a:cubicBezTo>
                    <a:pt x="539308" y="269910"/>
                    <a:pt x="528497" y="301893"/>
                    <a:pt x="535329" y="331314"/>
                  </a:cubicBezTo>
                  <a:lnTo>
                    <a:pt x="548134" y="359301"/>
                  </a:lnTo>
                  <a:lnTo>
                    <a:pt x="548134" y="359301"/>
                  </a:lnTo>
                  <a:lnTo>
                    <a:pt x="548134" y="359302"/>
                  </a:lnTo>
                  <a:lnTo>
                    <a:pt x="548134" y="359301"/>
                  </a:lnTo>
                  <a:lnTo>
                    <a:pt x="570795" y="380128"/>
                  </a:lnTo>
                  <a:cubicBezTo>
                    <a:pt x="596665" y="395718"/>
                    <a:pt x="630423" y="395318"/>
                    <a:pt x="656396" y="376448"/>
                  </a:cubicBezTo>
                  <a:lnTo>
                    <a:pt x="776296" y="289336"/>
                  </a:lnTo>
                  <a:lnTo>
                    <a:pt x="782785" y="309852"/>
                  </a:lnTo>
                  <a:cubicBezTo>
                    <a:pt x="788052" y="335114"/>
                    <a:pt x="790818" y="361270"/>
                    <a:pt x="790818" y="388060"/>
                  </a:cubicBezTo>
                  <a:cubicBezTo>
                    <a:pt x="790818" y="602380"/>
                    <a:pt x="613787" y="776120"/>
                    <a:pt x="395409" y="776120"/>
                  </a:cubicBezTo>
                  <a:cubicBezTo>
                    <a:pt x="177031" y="776120"/>
                    <a:pt x="0" y="602380"/>
                    <a:pt x="0" y="388060"/>
                  </a:cubicBezTo>
                  <a:cubicBezTo>
                    <a:pt x="0" y="173740"/>
                    <a:pt x="177031" y="0"/>
                    <a:pt x="395409" y="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125">
              <a:extLst>
                <a:ext uri="{FF2B5EF4-FFF2-40B4-BE49-F238E27FC236}">
                  <a16:creationId xmlns:a16="http://schemas.microsoft.com/office/drawing/2014/main" id="{E8311B6A-CDE5-4433-83C8-665C493D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487" y="1919167"/>
              <a:ext cx="264333" cy="168211"/>
            </a:xfrm>
            <a:custGeom>
              <a:avLst/>
              <a:gdLst>
                <a:gd name="T0" fmla="*/ 267 w 319"/>
                <a:gd name="T1" fmla="*/ 0 h 203"/>
                <a:gd name="T2" fmla="*/ 319 w 319"/>
                <a:gd name="T3" fmla="*/ 70 h 203"/>
                <a:gd name="T4" fmla="*/ 138 w 319"/>
                <a:gd name="T5" fmla="*/ 203 h 203"/>
                <a:gd name="T6" fmla="*/ 0 w 319"/>
                <a:gd name="T7" fmla="*/ 196 h 203"/>
                <a:gd name="T8" fmla="*/ 267 w 319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03">
                  <a:moveTo>
                    <a:pt x="267" y="0"/>
                  </a:moveTo>
                  <a:lnTo>
                    <a:pt x="319" y="70"/>
                  </a:lnTo>
                  <a:lnTo>
                    <a:pt x="138" y="203"/>
                  </a:lnTo>
                  <a:lnTo>
                    <a:pt x="0" y="19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595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144DCF2-1E97-4370-A8CD-EDF0A4EF43CC}"/>
              </a:ext>
            </a:extLst>
          </p:cNvPr>
          <p:cNvCxnSpPr>
            <a:cxnSpLocks/>
          </p:cNvCxnSpPr>
          <p:nvPr/>
        </p:nvCxnSpPr>
        <p:spPr>
          <a:xfrm flipH="1" flipV="1">
            <a:off x="1262120" y="5259784"/>
            <a:ext cx="496136" cy="10915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F28F4B25-C5B3-4C0B-A228-579B9C794F57}"/>
              </a:ext>
            </a:extLst>
          </p:cNvPr>
          <p:cNvSpPr txBox="1"/>
          <p:nvPr/>
        </p:nvSpPr>
        <p:spPr>
          <a:xfrm>
            <a:off x="5231053" y="6212606"/>
            <a:ext cx="24602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IN" sz="9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Dashboard for quick summary of Data</a:t>
            </a:r>
            <a:endParaRPr lang="en-US" sz="9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4" name="Rounded Rectangle 38">
            <a:extLst>
              <a:ext uri="{FF2B5EF4-FFF2-40B4-BE49-F238E27FC236}">
                <a16:creationId xmlns:a16="http://schemas.microsoft.com/office/drawing/2014/main" id="{79D8E9B9-48C1-4397-BDB6-EBB511B2BD42}"/>
              </a:ext>
            </a:extLst>
          </p:cNvPr>
          <p:cNvSpPr/>
          <p:nvPr/>
        </p:nvSpPr>
        <p:spPr>
          <a:xfrm>
            <a:off x="2267744" y="6105323"/>
            <a:ext cx="2841728" cy="492029"/>
          </a:xfrm>
          <a:prstGeom prst="roundRect">
            <a:avLst>
              <a:gd name="adj" fmla="val 50000"/>
            </a:avLst>
          </a:prstGeom>
          <a:solidFill>
            <a:srgbClr val="EC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EF478533-7256-466A-8732-8C262D50DC70}"/>
              </a:ext>
            </a:extLst>
          </p:cNvPr>
          <p:cNvSpPr/>
          <p:nvPr/>
        </p:nvSpPr>
        <p:spPr>
          <a:xfrm>
            <a:off x="2308784" y="6147598"/>
            <a:ext cx="400337" cy="407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152663E-0382-4BAC-AE41-CF1F7BA39A33}"/>
              </a:ext>
            </a:extLst>
          </p:cNvPr>
          <p:cNvSpPr txBox="1"/>
          <p:nvPr/>
        </p:nvSpPr>
        <p:spPr>
          <a:xfrm>
            <a:off x="2781582" y="6197448"/>
            <a:ext cx="21589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Dashboard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0EF6BEA-2AB0-41DC-9F94-DC27DF2514F7}"/>
              </a:ext>
            </a:extLst>
          </p:cNvPr>
          <p:cNvSpPr txBox="1"/>
          <p:nvPr/>
        </p:nvSpPr>
        <p:spPr>
          <a:xfrm>
            <a:off x="2310775" y="6189311"/>
            <a:ext cx="4013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44E0981-39E4-4E8B-A8CF-8F59175D4A15}"/>
              </a:ext>
            </a:extLst>
          </p:cNvPr>
          <p:cNvCxnSpPr>
            <a:cxnSpLocks/>
            <a:endCxn id="244" idx="1"/>
          </p:cNvCxnSpPr>
          <p:nvPr/>
        </p:nvCxnSpPr>
        <p:spPr>
          <a:xfrm>
            <a:off x="1748048" y="6346850"/>
            <a:ext cx="519696" cy="44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2DBCF6CB-2FD5-4267-B7E6-38016D76B5E4}"/>
              </a:ext>
            </a:extLst>
          </p:cNvPr>
          <p:cNvSpPr>
            <a:spLocks/>
          </p:cNvSpPr>
          <p:nvPr/>
        </p:nvSpPr>
        <p:spPr bwMode="auto">
          <a:xfrm>
            <a:off x="107504" y="980728"/>
            <a:ext cx="8856984" cy="564453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3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5FB8E2-7DA6-42DE-BCDB-C074A2FD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Inspection Reports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7050727-5506-4E0C-B611-AC05FF0A6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171194"/>
              </p:ext>
            </p:extLst>
          </p:nvPr>
        </p:nvGraphicFramePr>
        <p:xfrm>
          <a:off x="302840" y="1340768"/>
          <a:ext cx="85896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FA4677F-2CFE-40DC-AFCC-DC0506058627}"/>
              </a:ext>
            </a:extLst>
          </p:cNvPr>
          <p:cNvGrpSpPr/>
          <p:nvPr/>
        </p:nvGrpSpPr>
        <p:grpSpPr>
          <a:xfrm>
            <a:off x="-16783" y="5756116"/>
            <a:ext cx="9125287" cy="987714"/>
            <a:chOff x="-16783" y="5884452"/>
            <a:chExt cx="12208635" cy="987714"/>
          </a:xfrm>
          <a:solidFill>
            <a:schemeClr val="accent5">
              <a:lumMod val="60000"/>
              <a:lumOff val="40000"/>
              <a:alpha val="1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CD376D-28A9-4DD4-9D77-26E39A61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CC8B5B-0F3E-4796-9C38-9FA19B5D0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724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C4FD3F3-F1A8-4E26-A3F1-6B3D20069C2C}"/>
              </a:ext>
            </a:extLst>
          </p:cNvPr>
          <p:cNvSpPr/>
          <p:nvPr/>
        </p:nvSpPr>
        <p:spPr>
          <a:xfrm>
            <a:off x="25750" y="1740770"/>
            <a:ext cx="468000" cy="46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B7496-6776-44A3-9887-0FE7493029F9}"/>
              </a:ext>
            </a:extLst>
          </p:cNvPr>
          <p:cNvSpPr txBox="1"/>
          <p:nvPr/>
        </p:nvSpPr>
        <p:spPr>
          <a:xfrm>
            <a:off x="430435" y="182088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Pictures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3CBCB-6CE8-4463-8517-09BBEFA952FC}"/>
              </a:ext>
            </a:extLst>
          </p:cNvPr>
          <p:cNvSpPr txBox="1"/>
          <p:nvPr/>
        </p:nvSpPr>
        <p:spPr>
          <a:xfrm>
            <a:off x="-22809" y="218897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Inspection Reports enables the component suppliers to get a precise view of the components to be repaired/replaced.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B6A158-5ED1-4E99-81F3-6858568CE54D}"/>
              </a:ext>
            </a:extLst>
          </p:cNvPr>
          <p:cNvSpPr/>
          <p:nvPr/>
        </p:nvSpPr>
        <p:spPr>
          <a:xfrm>
            <a:off x="6157440" y="1740770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D5646-DC09-4F12-A866-E0189BC54AAA}"/>
              </a:ext>
            </a:extLst>
          </p:cNvPr>
          <p:cNvSpPr txBox="1"/>
          <p:nvPr/>
        </p:nvSpPr>
        <p:spPr>
          <a:xfrm>
            <a:off x="6561095" y="1820882"/>
            <a:ext cx="240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Realtime Data Transfer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AF22-D2F1-473E-B8D4-DB0172EA90EA}"/>
              </a:ext>
            </a:extLst>
          </p:cNvPr>
          <p:cNvSpPr txBox="1"/>
          <p:nvPr/>
        </p:nvSpPr>
        <p:spPr>
          <a:xfrm>
            <a:off x="6156176" y="2188970"/>
            <a:ext cx="301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Real-time transfer of data from the field</a:t>
            </a: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F3FCB8-2100-4D03-8E62-AA835AEE20AD}"/>
              </a:ext>
            </a:extLst>
          </p:cNvPr>
          <p:cNvSpPr/>
          <p:nvPr/>
        </p:nvSpPr>
        <p:spPr>
          <a:xfrm>
            <a:off x="32567" y="3863304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10DB2-043F-4080-B69F-31C38F54C324}"/>
              </a:ext>
            </a:extLst>
          </p:cNvPr>
          <p:cNvSpPr txBox="1"/>
          <p:nvPr/>
        </p:nvSpPr>
        <p:spPr>
          <a:xfrm>
            <a:off x="453017" y="3943416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Inputs for Quotation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C4754-A891-4A78-A57F-3AA8C7437330}"/>
              </a:ext>
            </a:extLst>
          </p:cNvPr>
          <p:cNvSpPr txBox="1"/>
          <p:nvPr/>
        </p:nvSpPr>
        <p:spPr>
          <a:xfrm>
            <a:off x="-227" y="4311504"/>
            <a:ext cx="301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Inputs for quotation preparation from the field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1890BD-7CD9-40C7-B125-04986159A18E}"/>
              </a:ext>
            </a:extLst>
          </p:cNvPr>
          <p:cNvSpPr/>
          <p:nvPr/>
        </p:nvSpPr>
        <p:spPr>
          <a:xfrm>
            <a:off x="6157440" y="3863304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91ED8-9EC2-44D6-AED2-FD653DF03836}"/>
              </a:ext>
            </a:extLst>
          </p:cNvPr>
          <p:cNvSpPr txBox="1"/>
          <p:nvPr/>
        </p:nvSpPr>
        <p:spPr>
          <a:xfrm>
            <a:off x="6609420" y="3943416"/>
            <a:ext cx="25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Quotation DO JC CIR in one go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7B0AF-4367-4172-8B6C-4F6170CC046F}"/>
              </a:ext>
            </a:extLst>
          </p:cNvPr>
          <p:cNvSpPr txBox="1"/>
          <p:nvPr/>
        </p:nvSpPr>
        <p:spPr>
          <a:xfrm>
            <a:off x="6156176" y="431150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Quotation mapped with Delivery Order (DO) and Job Card numbers and Inspection Reports for easy search at any time.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97FEF2-B7E1-491C-BA33-635EE22A2C11}"/>
              </a:ext>
            </a:extLst>
          </p:cNvPr>
          <p:cNvCxnSpPr/>
          <p:nvPr/>
        </p:nvCxnSpPr>
        <p:spPr>
          <a:xfrm flipH="1">
            <a:off x="2963388" y="1950202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F119F5-47B3-4CD2-90BB-762ED04B97B8}"/>
              </a:ext>
            </a:extLst>
          </p:cNvPr>
          <p:cNvCxnSpPr/>
          <p:nvPr/>
        </p:nvCxnSpPr>
        <p:spPr>
          <a:xfrm flipH="1">
            <a:off x="2945638" y="3978367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9910C0-3095-49E6-B5CE-37B6050772F7}"/>
              </a:ext>
            </a:extLst>
          </p:cNvPr>
          <p:cNvCxnSpPr/>
          <p:nvPr/>
        </p:nvCxnSpPr>
        <p:spPr>
          <a:xfrm>
            <a:off x="492909" y="3441635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6C3461-3DCC-4930-9E8B-F8D33843AE04}"/>
              </a:ext>
            </a:extLst>
          </p:cNvPr>
          <p:cNvCxnSpPr/>
          <p:nvPr/>
        </p:nvCxnSpPr>
        <p:spPr>
          <a:xfrm flipH="1">
            <a:off x="6084168" y="3978367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AD00A4-8CD8-4428-B11E-6C5BF551671F}"/>
              </a:ext>
            </a:extLst>
          </p:cNvPr>
          <p:cNvCxnSpPr/>
          <p:nvPr/>
        </p:nvCxnSpPr>
        <p:spPr>
          <a:xfrm flipH="1">
            <a:off x="6084168" y="1950202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C416402-0D89-43F4-AB96-7E0F5B5D99D5}"/>
              </a:ext>
            </a:extLst>
          </p:cNvPr>
          <p:cNvSpPr/>
          <p:nvPr/>
        </p:nvSpPr>
        <p:spPr>
          <a:xfrm>
            <a:off x="3035221" y="3863304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4EE67-3115-448C-A153-48F7E0E7F53D}"/>
              </a:ext>
            </a:extLst>
          </p:cNvPr>
          <p:cNvSpPr txBox="1"/>
          <p:nvPr/>
        </p:nvSpPr>
        <p:spPr>
          <a:xfrm>
            <a:off x="3485936" y="3840028"/>
            <a:ext cx="24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Searchable Reports from Mobile and Web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ABCE9-C1E1-4362-8C57-1221D98BB479}"/>
              </a:ext>
            </a:extLst>
          </p:cNvPr>
          <p:cNvSpPr txBox="1"/>
          <p:nvPr/>
        </p:nvSpPr>
        <p:spPr>
          <a:xfrm>
            <a:off x="3033957" y="4311504"/>
            <a:ext cx="301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Every report stored and available for easy search at any time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8E4901-5F20-4054-BBD6-6E6CE3DBBA75}"/>
              </a:ext>
            </a:extLst>
          </p:cNvPr>
          <p:cNvSpPr/>
          <p:nvPr/>
        </p:nvSpPr>
        <p:spPr>
          <a:xfrm>
            <a:off x="3033512" y="1740770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649CE-31D1-4F8D-895F-355BF12F185A}"/>
              </a:ext>
            </a:extLst>
          </p:cNvPr>
          <p:cNvSpPr txBox="1"/>
          <p:nvPr/>
        </p:nvSpPr>
        <p:spPr>
          <a:xfrm>
            <a:off x="3485492" y="182088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ID</a:t>
            </a:r>
            <a:endParaRPr lang="ko-KR" altLang="en-U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990478-5FEB-4926-B9E6-942EEA127AB5}"/>
              </a:ext>
            </a:extLst>
          </p:cNvPr>
          <p:cNvSpPr txBox="1"/>
          <p:nvPr/>
        </p:nvSpPr>
        <p:spPr>
          <a:xfrm>
            <a:off x="3032248" y="2188970"/>
            <a:ext cx="301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ID’s and serial numbers captured without ambiguity for matching the replacement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FEA866D-4DC6-43C2-815B-2D5E3443295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Inspection Reports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75AF49-7974-46E1-A37D-6EC3F46DC1CE}"/>
              </a:ext>
            </a:extLst>
          </p:cNvPr>
          <p:cNvGrpSpPr/>
          <p:nvPr/>
        </p:nvGrpSpPr>
        <p:grpSpPr>
          <a:xfrm>
            <a:off x="-16783" y="5756116"/>
            <a:ext cx="9125287" cy="987714"/>
            <a:chOff x="-16783" y="5884452"/>
            <a:chExt cx="12208635" cy="987714"/>
          </a:xfrm>
          <a:solidFill>
            <a:schemeClr val="accent5">
              <a:lumMod val="60000"/>
              <a:lumOff val="40000"/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CE30F-72DD-429E-B850-A782B1A0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2F2D4E-D031-4BAD-9353-D7BC40C3E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059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16EC54-52C8-4D9B-A78E-55D9219271DA}"/>
              </a:ext>
            </a:extLst>
          </p:cNvPr>
          <p:cNvSpPr/>
          <p:nvPr/>
        </p:nvSpPr>
        <p:spPr>
          <a:xfrm rot="18900000">
            <a:off x="4259454" y="2222341"/>
            <a:ext cx="584565" cy="2927543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F8185C-4421-42C8-A990-C0ED1A1D5B7C}"/>
              </a:ext>
            </a:extLst>
          </p:cNvPr>
          <p:cNvSpPr/>
          <p:nvPr/>
        </p:nvSpPr>
        <p:spPr>
          <a:xfrm rot="5400000">
            <a:off x="4259454" y="2222341"/>
            <a:ext cx="584565" cy="2927543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3DCE59-E108-4895-BCE2-8AA71B26E4EC}"/>
              </a:ext>
            </a:extLst>
          </p:cNvPr>
          <p:cNvSpPr/>
          <p:nvPr/>
        </p:nvSpPr>
        <p:spPr>
          <a:xfrm rot="2700000">
            <a:off x="4259454" y="2222341"/>
            <a:ext cx="584565" cy="2927543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F54784-2E4F-4AD7-90AA-B1121691C9C5}"/>
              </a:ext>
            </a:extLst>
          </p:cNvPr>
          <p:cNvSpPr/>
          <p:nvPr/>
        </p:nvSpPr>
        <p:spPr>
          <a:xfrm rot="18900000" flipH="1">
            <a:off x="3470221" y="4263536"/>
            <a:ext cx="512723" cy="512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8714F1-1C9E-42A8-99CD-A49F2B3298DB}"/>
              </a:ext>
            </a:extLst>
          </p:cNvPr>
          <p:cNvSpPr/>
          <p:nvPr/>
        </p:nvSpPr>
        <p:spPr>
          <a:xfrm rot="2700000" flipH="1">
            <a:off x="3469240" y="2602059"/>
            <a:ext cx="512722" cy="5127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745137-68DD-4E81-B2F1-B318FFF2ED93}"/>
              </a:ext>
            </a:extLst>
          </p:cNvPr>
          <p:cNvSpPr/>
          <p:nvPr/>
        </p:nvSpPr>
        <p:spPr>
          <a:xfrm flipH="1">
            <a:off x="3118388" y="3425126"/>
            <a:ext cx="512722" cy="5127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4596B2-8AA3-4716-B6BB-971A884BE484}"/>
              </a:ext>
            </a:extLst>
          </p:cNvPr>
          <p:cNvSpPr/>
          <p:nvPr/>
        </p:nvSpPr>
        <p:spPr>
          <a:xfrm rot="2700000">
            <a:off x="5125304" y="4256392"/>
            <a:ext cx="512723" cy="512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E8D035-9221-4BE0-8590-2C0B36C04A2C}"/>
              </a:ext>
            </a:extLst>
          </p:cNvPr>
          <p:cNvSpPr/>
          <p:nvPr/>
        </p:nvSpPr>
        <p:spPr>
          <a:xfrm rot="18900000">
            <a:off x="5125305" y="2594915"/>
            <a:ext cx="512722" cy="5127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74B0F9-D12B-4968-ADAC-063FEA464574}"/>
              </a:ext>
            </a:extLst>
          </p:cNvPr>
          <p:cNvSpPr/>
          <p:nvPr/>
        </p:nvSpPr>
        <p:spPr>
          <a:xfrm>
            <a:off x="5465220" y="3425126"/>
            <a:ext cx="512722" cy="5127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10A8C7-F7C2-46CC-B0BD-D4C99F0AF4F6}"/>
              </a:ext>
            </a:extLst>
          </p:cNvPr>
          <p:cNvGrpSpPr/>
          <p:nvPr/>
        </p:nvGrpSpPr>
        <p:grpSpPr>
          <a:xfrm>
            <a:off x="4009044" y="3143420"/>
            <a:ext cx="1085386" cy="1085386"/>
            <a:chOff x="3957502" y="2814502"/>
            <a:chExt cx="1228997" cy="1228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7F52C8-887F-4CD9-AE6F-60888D01D0DA}"/>
                </a:ext>
              </a:extLst>
            </p:cNvPr>
            <p:cNvSpPr/>
            <p:nvPr/>
          </p:nvSpPr>
          <p:spPr>
            <a:xfrm>
              <a:off x="3957502" y="2814502"/>
              <a:ext cx="1228997" cy="12289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ADB74D-0996-45BB-B2C7-DB4F97215C1C}"/>
                </a:ext>
              </a:extLst>
            </p:cNvPr>
            <p:cNvSpPr/>
            <p:nvPr/>
          </p:nvSpPr>
          <p:spPr>
            <a:xfrm>
              <a:off x="4097726" y="2954727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6A0C29-39F1-4D60-8C6B-58C47E73BE50}"/>
              </a:ext>
            </a:extLst>
          </p:cNvPr>
          <p:cNvGrpSpPr/>
          <p:nvPr/>
        </p:nvGrpSpPr>
        <p:grpSpPr>
          <a:xfrm>
            <a:off x="5770470" y="2051836"/>
            <a:ext cx="2545945" cy="679976"/>
            <a:chOff x="491148" y="3343901"/>
            <a:chExt cx="3211087" cy="9066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81F91-5463-4600-87C6-C41CD5FE643D}"/>
                </a:ext>
              </a:extLst>
            </p:cNvPr>
            <p:cNvSpPr txBox="1"/>
            <p:nvPr/>
          </p:nvSpPr>
          <p:spPr>
            <a:xfrm>
              <a:off x="491148" y="3343901"/>
              <a:ext cx="3211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Edit and Send Reports as emails</a:t>
              </a:r>
              <a:endParaRPr lang="ko-KR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CB681E-B257-49D0-8984-2E289F6EC0EC}"/>
                </a:ext>
              </a:extLst>
            </p:cNvPr>
            <p:cNvSpPr txBox="1"/>
            <p:nvPr/>
          </p:nvSpPr>
          <p:spPr>
            <a:xfrm>
              <a:off x="514847" y="3758093"/>
              <a:ext cx="299674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Edit / Send  reports and remarks/feedback as emails  to clients from mobile(field)/web</a:t>
              </a:r>
              <a:endParaRPr lang="ko-KR" alt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EFC17C-7337-459B-9349-1F6056EEA263}"/>
              </a:ext>
            </a:extLst>
          </p:cNvPr>
          <p:cNvGrpSpPr/>
          <p:nvPr/>
        </p:nvGrpSpPr>
        <p:grpSpPr>
          <a:xfrm>
            <a:off x="6135970" y="3335338"/>
            <a:ext cx="2377183" cy="852573"/>
            <a:chOff x="491149" y="3343901"/>
            <a:chExt cx="2564695" cy="11367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90C11A-6C51-4176-A35B-3BB1A8428054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Faster Turn  Around</a:t>
              </a:r>
              <a:endParaRPr lang="ko-KR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575670-0262-407B-A5B5-C961EB57A36D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Information sent from the field hence providing the ability to  decide faster based issues resulting in quicker delivery of </a:t>
              </a:r>
              <a:r>
                <a:rPr lang="en-IN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machines</a:t>
              </a:r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ko-KR" alt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9515FF-E284-4254-829E-777123AC603B}"/>
              </a:ext>
            </a:extLst>
          </p:cNvPr>
          <p:cNvGrpSpPr/>
          <p:nvPr/>
        </p:nvGrpSpPr>
        <p:grpSpPr>
          <a:xfrm>
            <a:off x="5717748" y="4618837"/>
            <a:ext cx="2428723" cy="977053"/>
            <a:chOff x="424652" y="3343901"/>
            <a:chExt cx="3063240" cy="13027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1D8377-8623-4909-88B0-6D3C66A64F34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Delivery Order Job Card Report Quote Linked</a:t>
              </a:r>
              <a:endParaRPr lang="ko-KR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E09FDC-288B-4CC5-9401-FD722646DDFA}"/>
                </a:ext>
              </a:extLst>
            </p:cNvPr>
            <p:cNvSpPr txBox="1"/>
            <p:nvPr/>
          </p:nvSpPr>
          <p:spPr>
            <a:xfrm>
              <a:off x="424652" y="3969529"/>
              <a:ext cx="2996743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Delivery </a:t>
              </a:r>
              <a:r>
                <a:rPr lang="en-IN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Order  - Job Card – Quotation – Reports  are linked and can be easily searched</a:t>
              </a:r>
              <a:endParaRPr lang="ko-KR" alt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4AD838-1EC0-4E8E-AB9A-F5349DFFF336}"/>
              </a:ext>
            </a:extLst>
          </p:cNvPr>
          <p:cNvGrpSpPr/>
          <p:nvPr/>
        </p:nvGrpSpPr>
        <p:grpSpPr>
          <a:xfrm>
            <a:off x="1015511" y="2051838"/>
            <a:ext cx="2376000" cy="575574"/>
            <a:chOff x="491149" y="3343901"/>
            <a:chExt cx="2996743" cy="7674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1B970C-A64D-425A-963D-19A1E62A3B1C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altLang="ko-KR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Automatic Alerts</a:t>
              </a:r>
              <a:endParaRPr lang="ko-KR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97263C-BFFD-4009-AFB2-90B512310394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Send automatic alerts and reminders based on preconfigured settings</a:t>
              </a:r>
              <a:endParaRPr lang="ko-KR" alt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1B2C53-9508-430D-ADF1-EDA7856F130C}"/>
              </a:ext>
            </a:extLst>
          </p:cNvPr>
          <p:cNvGrpSpPr/>
          <p:nvPr/>
        </p:nvGrpSpPr>
        <p:grpSpPr>
          <a:xfrm>
            <a:off x="586886" y="3335337"/>
            <a:ext cx="2376000" cy="575574"/>
            <a:chOff x="491149" y="3343901"/>
            <a:chExt cx="2564695" cy="7674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7F17A-AC5F-4129-A891-B4057D1C0F8B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altLang="ko-KR" sz="1200" b="1" dirty="0">
                  <a:solidFill>
                    <a:schemeClr val="bg1"/>
                  </a:solidFill>
                  <a:cs typeface="Arial" pitchFamily="34" charset="0"/>
                </a:rPr>
                <a:t>Reports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3470A7-BD01-41E3-9857-E1DEF25E3838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Reports available for search based on multiple search criterion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081A28-B0F5-4804-8D71-0BA5503C806A}"/>
              </a:ext>
            </a:extLst>
          </p:cNvPr>
          <p:cNvGrpSpPr/>
          <p:nvPr/>
        </p:nvGrpSpPr>
        <p:grpSpPr>
          <a:xfrm>
            <a:off x="1015511" y="4618834"/>
            <a:ext cx="2376000" cy="437074"/>
            <a:chOff x="491149" y="3343901"/>
            <a:chExt cx="2996743" cy="5827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78F9A9-AB69-4BC1-803A-09D31F48B0D3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Dashboard</a:t>
              </a:r>
              <a:endParaRPr lang="ko-KR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ABCC93-389B-4FF3-9FF9-B57210E1BB05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Summary for easier review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FZShuTi" pitchFamily="2" charset="-122"/>
                  <a:cs typeface="Segoe UI" panose="020B0502040204020203" pitchFamily="34" charset="0"/>
                </a:rPr>
                <a:t>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Parallelogram 30">
            <a:extLst>
              <a:ext uri="{FF2B5EF4-FFF2-40B4-BE49-F238E27FC236}">
                <a16:creationId xmlns:a16="http://schemas.microsoft.com/office/drawing/2014/main" id="{8F773EA1-C411-4993-8479-8B12B49DBEFA}"/>
              </a:ext>
            </a:extLst>
          </p:cNvPr>
          <p:cNvSpPr/>
          <p:nvPr/>
        </p:nvSpPr>
        <p:spPr>
          <a:xfrm flipH="1">
            <a:off x="3565871" y="4387689"/>
            <a:ext cx="263764" cy="26441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8BED4D5-8DBC-4D49-A851-F3523704F24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 Inspection Reports – Highlights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10E6A539-86A7-4A79-A3FE-4FA68A296CC4}"/>
              </a:ext>
            </a:extLst>
          </p:cNvPr>
          <p:cNvSpPr/>
          <p:nvPr/>
        </p:nvSpPr>
        <p:spPr>
          <a:xfrm rot="5400000">
            <a:off x="3251922" y="3576244"/>
            <a:ext cx="245652" cy="20941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Isosceles Triangle 51">
            <a:extLst>
              <a:ext uri="{FF2B5EF4-FFF2-40B4-BE49-F238E27FC236}">
                <a16:creationId xmlns:a16="http://schemas.microsoft.com/office/drawing/2014/main" id="{BA291DFD-471D-49D2-A7E4-5CE6F94B202A}"/>
              </a:ext>
            </a:extLst>
          </p:cNvPr>
          <p:cNvSpPr/>
          <p:nvPr/>
        </p:nvSpPr>
        <p:spPr>
          <a:xfrm>
            <a:off x="5261258" y="2753389"/>
            <a:ext cx="270796" cy="21097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8F20F36-F7EC-4E48-8FF3-7F6038CD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66" y="3549697"/>
            <a:ext cx="246964" cy="262510"/>
          </a:xfrm>
          <a:prstGeom prst="rect">
            <a:avLst/>
          </a:prstGeom>
        </p:spPr>
      </p:pic>
      <p:sp>
        <p:nvSpPr>
          <p:cNvPr id="33" name="Freeform 217">
            <a:extLst>
              <a:ext uri="{FF2B5EF4-FFF2-40B4-BE49-F238E27FC236}">
                <a16:creationId xmlns:a16="http://schemas.microsoft.com/office/drawing/2014/main" id="{DB4E0ADC-7C9A-4581-820A-E2B5635B65B6}"/>
              </a:ext>
            </a:extLst>
          </p:cNvPr>
          <p:cNvSpPr>
            <a:spLocks/>
          </p:cNvSpPr>
          <p:nvPr/>
        </p:nvSpPr>
        <p:spPr bwMode="auto">
          <a:xfrm>
            <a:off x="3574781" y="2724430"/>
            <a:ext cx="277139" cy="239932"/>
          </a:xfrm>
          <a:custGeom>
            <a:avLst/>
            <a:gdLst>
              <a:gd name="T0" fmla="*/ 4160 w 4186"/>
              <a:gd name="T1" fmla="*/ 20 h 3875"/>
              <a:gd name="T2" fmla="*/ 4092 w 4186"/>
              <a:gd name="T3" fmla="*/ 11 h 3875"/>
              <a:gd name="T4" fmla="*/ 36 w 4186"/>
              <a:gd name="T5" fmla="*/ 1895 h 3875"/>
              <a:gd name="T6" fmla="*/ 0 w 4186"/>
              <a:gd name="T7" fmla="*/ 1951 h 3875"/>
              <a:gd name="T8" fmla="*/ 35 w 4186"/>
              <a:gd name="T9" fmla="*/ 2008 h 3875"/>
              <a:gd name="T10" fmla="*/ 1183 w 4186"/>
              <a:gd name="T11" fmla="*/ 2571 h 3875"/>
              <a:gd name="T12" fmla="*/ 1248 w 4186"/>
              <a:gd name="T13" fmla="*/ 2565 h 3875"/>
              <a:gd name="T14" fmla="*/ 2364 w 4186"/>
              <a:gd name="T15" fmla="*/ 1731 h 3875"/>
              <a:gd name="T16" fmla="*/ 1488 w 4186"/>
              <a:gd name="T17" fmla="*/ 2632 h 3875"/>
              <a:gd name="T18" fmla="*/ 1470 w 4186"/>
              <a:gd name="T19" fmla="*/ 2681 h 3875"/>
              <a:gd name="T20" fmla="*/ 1557 w 4186"/>
              <a:gd name="T21" fmla="*/ 3817 h 3875"/>
              <a:gd name="T22" fmla="*/ 1600 w 4186"/>
              <a:gd name="T23" fmla="*/ 3871 h 3875"/>
              <a:gd name="T24" fmla="*/ 1620 w 4186"/>
              <a:gd name="T25" fmla="*/ 3875 h 3875"/>
              <a:gd name="T26" fmla="*/ 1667 w 4186"/>
              <a:gd name="T27" fmla="*/ 3853 h 3875"/>
              <a:gd name="T28" fmla="*/ 2276 w 4186"/>
              <a:gd name="T29" fmla="*/ 3147 h 3875"/>
              <a:gd name="T30" fmla="*/ 3030 w 4186"/>
              <a:gd name="T31" fmla="*/ 3507 h 3875"/>
              <a:gd name="T32" fmla="*/ 3081 w 4186"/>
              <a:gd name="T33" fmla="*/ 3508 h 3875"/>
              <a:gd name="T34" fmla="*/ 3116 w 4186"/>
              <a:gd name="T35" fmla="*/ 3469 h 3875"/>
              <a:gd name="T36" fmla="*/ 4178 w 4186"/>
              <a:gd name="T37" fmla="*/ 86 h 3875"/>
              <a:gd name="T38" fmla="*/ 4160 w 4186"/>
              <a:gd name="T39" fmla="*/ 20 h 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6" h="3875">
                <a:moveTo>
                  <a:pt x="4160" y="20"/>
                </a:moveTo>
                <a:cubicBezTo>
                  <a:pt x="4141" y="4"/>
                  <a:pt x="4115" y="0"/>
                  <a:pt x="4092" y="11"/>
                </a:cubicBezTo>
                <a:lnTo>
                  <a:pt x="36" y="1895"/>
                </a:lnTo>
                <a:cubicBezTo>
                  <a:pt x="14" y="1905"/>
                  <a:pt x="0" y="1927"/>
                  <a:pt x="0" y="1951"/>
                </a:cubicBezTo>
                <a:cubicBezTo>
                  <a:pt x="0" y="1975"/>
                  <a:pt x="13" y="1997"/>
                  <a:pt x="35" y="2008"/>
                </a:cubicBezTo>
                <a:lnTo>
                  <a:pt x="1183" y="2571"/>
                </a:lnTo>
                <a:cubicBezTo>
                  <a:pt x="1204" y="2582"/>
                  <a:pt x="1229" y="2579"/>
                  <a:pt x="1248" y="2565"/>
                </a:cubicBezTo>
                <a:lnTo>
                  <a:pt x="2364" y="1731"/>
                </a:lnTo>
                <a:lnTo>
                  <a:pt x="1488" y="2632"/>
                </a:lnTo>
                <a:cubicBezTo>
                  <a:pt x="1475" y="2645"/>
                  <a:pt x="1469" y="2663"/>
                  <a:pt x="1470" y="2681"/>
                </a:cubicBezTo>
                <a:lnTo>
                  <a:pt x="1557" y="3817"/>
                </a:lnTo>
                <a:cubicBezTo>
                  <a:pt x="1559" y="3842"/>
                  <a:pt x="1576" y="3864"/>
                  <a:pt x="1600" y="3871"/>
                </a:cubicBezTo>
                <a:cubicBezTo>
                  <a:pt x="1607" y="3873"/>
                  <a:pt x="1613" y="3875"/>
                  <a:pt x="1620" y="3875"/>
                </a:cubicBezTo>
                <a:cubicBezTo>
                  <a:pt x="1638" y="3875"/>
                  <a:pt x="1655" y="3867"/>
                  <a:pt x="1667" y="3853"/>
                </a:cubicBezTo>
                <a:lnTo>
                  <a:pt x="2276" y="3147"/>
                </a:lnTo>
                <a:lnTo>
                  <a:pt x="3030" y="3507"/>
                </a:lnTo>
                <a:cubicBezTo>
                  <a:pt x="3046" y="3515"/>
                  <a:pt x="3065" y="3515"/>
                  <a:pt x="3081" y="3508"/>
                </a:cubicBezTo>
                <a:cubicBezTo>
                  <a:pt x="3098" y="3500"/>
                  <a:pt x="3111" y="3486"/>
                  <a:pt x="3116" y="3469"/>
                </a:cubicBezTo>
                <a:lnTo>
                  <a:pt x="4178" y="86"/>
                </a:lnTo>
                <a:cubicBezTo>
                  <a:pt x="4186" y="62"/>
                  <a:pt x="4179" y="37"/>
                  <a:pt x="4160" y="2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7F8FF86-7B4D-45B3-B469-0CEE56B9D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077" y="4365064"/>
            <a:ext cx="293798" cy="2953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4" name="Oval 31">
            <a:extLst>
              <a:ext uri="{FF2B5EF4-FFF2-40B4-BE49-F238E27FC236}">
                <a16:creationId xmlns:a16="http://schemas.microsoft.com/office/drawing/2014/main" id="{6864FC90-63C3-4FD8-8D26-A83BCBDBEA81}"/>
              </a:ext>
            </a:extLst>
          </p:cNvPr>
          <p:cNvSpPr/>
          <p:nvPr/>
        </p:nvSpPr>
        <p:spPr>
          <a:xfrm>
            <a:off x="4306077" y="3413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23DFAF-A349-482D-891B-77C9C1767BEB}"/>
              </a:ext>
            </a:extLst>
          </p:cNvPr>
          <p:cNvGrpSpPr/>
          <p:nvPr/>
        </p:nvGrpSpPr>
        <p:grpSpPr>
          <a:xfrm>
            <a:off x="-16783" y="5756116"/>
            <a:ext cx="9125287" cy="987714"/>
            <a:chOff x="-16783" y="5884452"/>
            <a:chExt cx="12208635" cy="987714"/>
          </a:xfrm>
          <a:solidFill>
            <a:schemeClr val="accent5">
              <a:lumMod val="60000"/>
              <a:lumOff val="40000"/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B5FCF1-BE72-4839-942A-6CD0C1563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544175-0055-4909-9640-6846BF3F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0865914-D9AC-4A88-82A0-98D69C3A9726}"/>
              </a:ext>
            </a:extLst>
          </p:cNvPr>
          <p:cNvSpPr/>
          <p:nvPr/>
        </p:nvSpPr>
        <p:spPr>
          <a:xfrm rot="20843439">
            <a:off x="119695" y="1281215"/>
            <a:ext cx="491865" cy="1283689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E5006F2-82E1-4C79-8C6C-FDE0768FB933}"/>
              </a:ext>
            </a:extLst>
          </p:cNvPr>
          <p:cNvSpPr/>
          <p:nvPr/>
        </p:nvSpPr>
        <p:spPr>
          <a:xfrm rot="823878">
            <a:off x="8295187" y="1064473"/>
            <a:ext cx="572390" cy="1717171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accent1">
              <a:lumMod val="75000"/>
              <a:alpha val="10000"/>
            </a:schemeClr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60034" y="2420888"/>
            <a:ext cx="37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EF2AA-F42C-4CFC-A934-5B6420ED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2041"/>
            <a:ext cx="3672408" cy="62263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05F152-347C-498D-8A8B-06DE5343D0E4}"/>
              </a:ext>
            </a:extLst>
          </p:cNvPr>
          <p:cNvGrpSpPr/>
          <p:nvPr/>
        </p:nvGrpSpPr>
        <p:grpSpPr>
          <a:xfrm>
            <a:off x="4283966" y="1628800"/>
            <a:ext cx="1656185" cy="1522340"/>
            <a:chOff x="2939995" y="933055"/>
            <a:chExt cx="3043588" cy="2474019"/>
          </a:xfrm>
          <a:solidFill>
            <a:schemeClr val="accent6">
              <a:lumMod val="60000"/>
              <a:lumOff val="40000"/>
              <a:alpha val="1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E6AE04-810E-428A-8F68-FC68D73AAA74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  <a:grpFill/>
          </p:grpSpPr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10A29967-5D9B-404F-A89B-3E041889D37B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810793C5-A1DE-4948-9E26-7CF7D6C138A6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apezoid 39">
                <a:extLst>
                  <a:ext uri="{FF2B5EF4-FFF2-40B4-BE49-F238E27FC236}">
                    <a16:creationId xmlns:a16="http://schemas.microsoft.com/office/drawing/2014/main" id="{C7C12265-B1C7-476D-8054-167525C8549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id="{DAB53E06-0B7E-4F10-B5B4-EC23B570CE28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7EC03D3C-BCC1-4E8C-9301-C0B5EA31E71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292E0E-F129-4055-BBA0-FFB814D4DE4D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  <a:grpFill/>
          </p:grpSpPr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A22DC0F7-55E5-49BB-B58F-48406F2EEC68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712524D5-09AA-452D-9A49-C3FD2CDF2D1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id="{40C04E64-6F12-4DA8-8612-975FFE89431A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BD268B48-C6EE-4BAB-AE68-B9010E108716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14410F3C-F6E6-4EAC-9526-EE24D74C5246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EA6978-B5DF-4576-944A-926224042B67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  <a:grpFill/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BD32774-CA1B-45DD-9FEE-D77F58FD5335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grpFill/>
            </p:grpSpPr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2C471B2B-CCAE-46A7-B6B0-6A2D311A1A1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rapezoid 94">
                  <a:extLst>
                    <a:ext uri="{FF2B5EF4-FFF2-40B4-BE49-F238E27FC236}">
                      <a16:creationId xmlns:a16="http://schemas.microsoft.com/office/drawing/2014/main" id="{62EC2853-74B0-422D-BFEE-25A47CF3EC3C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587710B-668E-4EDE-95F2-187C937C2B51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  <a:grpFill/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B8CD5143-3C8E-4FBD-86EB-F345951383F7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ABAF814C-23C1-41D0-9AF5-233FCB218769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B42690C-AF98-4439-8926-699629F5F22C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CBA4380-0340-4F66-843F-831E8ADFE779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grpFill/>
                <a:ln w="12700"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E9C0F86-3660-4BB5-BF95-F0351430FAB1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grpFill/>
                <a:ln w="5155" cap="flat">
                  <a:solidFill>
                    <a:schemeClr val="accent1">
                      <a:alpha val="1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51A5E1A-C72C-4982-8C4E-92A880A2CF67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1001FD0-6367-48B1-9ED0-55D50E82C79B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grpFill/>
                <a:ln w="19050"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21C85676-7F1D-49C4-951C-61116DDB9858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8252C1D-72D2-4126-98D5-A76030828938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  <a:grpFill/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EC6548CA-93FF-4598-BC19-5D1472EE1801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B8D6094E-0363-4DB2-9AFC-0B0D426144B5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CE73866-B007-40B8-A772-7A1947FEC119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8569EF2-6E6B-406F-8E47-E697DC4F1B69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grpFill/>
              <a:ln w="5155" cap="flat">
                <a:solidFill>
                  <a:schemeClr val="accent1">
                    <a:alpha val="1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BE36D33-DBD2-48C1-A778-4F531D16BAA3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65CF710-1400-43F6-BE90-1E8926AFFC1D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grpFill/>
              <a:ln w="19050"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B37B2DE6-5661-4035-8217-F3ED629EB980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Top Corners Rounded 18">
                <a:extLst>
                  <a:ext uri="{FF2B5EF4-FFF2-40B4-BE49-F238E27FC236}">
                    <a16:creationId xmlns:a16="http://schemas.microsoft.com/office/drawing/2014/main" id="{8DDA368B-9E74-4E5C-8EBE-A893D975244C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solidFill>
                  <a:schemeClr val="accent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90C07EA-B09A-43BC-8441-DC0ED418532A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49974BB-21BE-4729-B7E0-0D44EC40D94C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alpha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EB65DAA-2789-4748-B7DE-64102D9F7241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grpFill/>
                <a:ln w="5155" cap="flat">
                  <a:solidFill>
                    <a:schemeClr val="accent1">
                      <a:alpha val="1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4355976" y="465353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D19837-DA69-497F-BED9-ABCD82F37475}"/>
              </a:ext>
            </a:extLst>
          </p:cNvPr>
          <p:cNvGrpSpPr/>
          <p:nvPr/>
        </p:nvGrpSpPr>
        <p:grpSpPr>
          <a:xfrm>
            <a:off x="2627784" y="2718502"/>
            <a:ext cx="5611091" cy="576000"/>
            <a:chOff x="2984973" y="1131591"/>
            <a:chExt cx="5611091" cy="576000"/>
          </a:xfrm>
        </p:grpSpPr>
        <p:sp>
          <p:nvSpPr>
            <p:cNvPr id="3" name="Round Same Side Corner Rectangle 3">
              <a:extLst>
                <a:ext uri="{FF2B5EF4-FFF2-40B4-BE49-F238E27FC236}">
                  <a16:creationId xmlns:a16="http://schemas.microsoft.com/office/drawing/2014/main" id="{7473D8AD-41AC-49A5-9556-3A4A8EA18EC8}"/>
                </a:ext>
              </a:extLst>
            </p:cNvPr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AutoShape 92">
              <a:extLst>
                <a:ext uri="{FF2B5EF4-FFF2-40B4-BE49-F238E27FC236}">
                  <a16:creationId xmlns:a16="http://schemas.microsoft.com/office/drawing/2014/main" id="{13514039-E27E-4BC3-9513-72C25BE150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113159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B6CDC4-1104-4E48-83C4-AC410B385478}"/>
                </a:ext>
              </a:extLst>
            </p:cNvPr>
            <p:cNvSpPr txBox="1"/>
            <p:nvPr/>
          </p:nvSpPr>
          <p:spPr>
            <a:xfrm>
              <a:off x="2988072" y="1234925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42A20D-6AE6-4859-BAFF-E26C81785848}"/>
                </a:ext>
              </a:extLst>
            </p:cNvPr>
            <p:cNvSpPr txBox="1"/>
            <p:nvPr/>
          </p:nvSpPr>
          <p:spPr bwMode="auto">
            <a:xfrm>
              <a:off x="3667248" y="1258262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Field Service and SIMPLE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D40D1C-3B9D-4BCE-9A24-728025E8826B}"/>
              </a:ext>
            </a:extLst>
          </p:cNvPr>
          <p:cNvSpPr txBox="1"/>
          <p:nvPr/>
        </p:nvSpPr>
        <p:spPr>
          <a:xfrm>
            <a:off x="3169481" y="3284787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Why and How SIMPLE fits Field Service Processes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C69A1E-6770-4135-BFFB-D82B595FC972}"/>
              </a:ext>
            </a:extLst>
          </p:cNvPr>
          <p:cNvGrpSpPr/>
          <p:nvPr/>
        </p:nvGrpSpPr>
        <p:grpSpPr>
          <a:xfrm>
            <a:off x="2627784" y="3610344"/>
            <a:ext cx="5611091" cy="576000"/>
            <a:chOff x="2984973" y="2023433"/>
            <a:chExt cx="5611091" cy="576000"/>
          </a:xfrm>
        </p:grpSpPr>
        <p:sp>
          <p:nvSpPr>
            <p:cNvPr id="9" name="Round Same Side Corner Rectangle 14">
              <a:extLst>
                <a:ext uri="{FF2B5EF4-FFF2-40B4-BE49-F238E27FC236}">
                  <a16:creationId xmlns:a16="http://schemas.microsoft.com/office/drawing/2014/main" id="{8055B964-F1F0-417A-9657-AFA8D642E204}"/>
                </a:ext>
              </a:extLst>
            </p:cNvPr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AutoShape 92">
              <a:extLst>
                <a:ext uri="{FF2B5EF4-FFF2-40B4-BE49-F238E27FC236}">
                  <a16:creationId xmlns:a16="http://schemas.microsoft.com/office/drawing/2014/main" id="{23D0C310-FDCB-4E96-A3BC-FE7A179FE3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38545A-4787-4027-BDD2-55B4BDB8688A}"/>
                </a:ext>
              </a:extLst>
            </p:cNvPr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18936D-AAFD-4D5E-9FF4-E97BCB245A5A}"/>
                </a:ext>
              </a:extLst>
            </p:cNvPr>
            <p:cNvSpPr txBox="1"/>
            <p:nvPr/>
          </p:nvSpPr>
          <p:spPr bwMode="auto">
            <a:xfrm>
              <a:off x="3667248" y="2150104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Preventive </a:t>
              </a:r>
              <a:r>
                <a:rPr lang="en-IN" altLang="ko-KR" sz="1400" b="1" dirty="0">
                  <a:solidFill>
                    <a:schemeClr val="bg1"/>
                  </a:solidFill>
                  <a:cs typeface="Arial" pitchFamily="34" charset="0"/>
                </a:rPr>
                <a:t>Maintenance </a:t>
              </a:r>
              <a:endParaRPr lang="en-US" altLang="ko-KR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FB5020-AE57-46A3-8A88-A605B8E35ED6}"/>
              </a:ext>
            </a:extLst>
          </p:cNvPr>
          <p:cNvSpPr txBox="1"/>
          <p:nvPr/>
        </p:nvSpPr>
        <p:spPr>
          <a:xfrm>
            <a:off x="3169481" y="4176629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Performing Preventive/Scheduled Maintenance using SIMPLE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32E56-C63C-4092-AD73-44BAE80A21E9}"/>
              </a:ext>
            </a:extLst>
          </p:cNvPr>
          <p:cNvGrpSpPr/>
          <p:nvPr/>
        </p:nvGrpSpPr>
        <p:grpSpPr>
          <a:xfrm>
            <a:off x="2627784" y="4502186"/>
            <a:ext cx="5611091" cy="576000"/>
            <a:chOff x="2984973" y="2915275"/>
            <a:chExt cx="5611091" cy="576000"/>
          </a:xfrm>
        </p:grpSpPr>
        <p:sp>
          <p:nvSpPr>
            <p:cNvPr id="15" name="Round Same Side Corner Rectangle 19">
              <a:extLst>
                <a:ext uri="{FF2B5EF4-FFF2-40B4-BE49-F238E27FC236}">
                  <a16:creationId xmlns:a16="http://schemas.microsoft.com/office/drawing/2014/main" id="{46D76E16-64EA-40F4-AE13-3B8DD7E56649}"/>
                </a:ext>
              </a:extLst>
            </p:cNvPr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AutoShape 92">
              <a:extLst>
                <a:ext uri="{FF2B5EF4-FFF2-40B4-BE49-F238E27FC236}">
                  <a16:creationId xmlns:a16="http://schemas.microsoft.com/office/drawing/2014/main" id="{960220AC-8A7E-4C07-95DB-D223B20268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DA1572-C852-4793-B422-CE189CF87151}"/>
                </a:ext>
              </a:extLst>
            </p:cNvPr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38F4A9-550F-4DE0-B56F-CDCFCF3BF0DD}"/>
                </a:ext>
              </a:extLst>
            </p:cNvPr>
            <p:cNvSpPr txBox="1"/>
            <p:nvPr/>
          </p:nvSpPr>
          <p:spPr bwMode="auto">
            <a:xfrm>
              <a:off x="3667248" y="3041946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Visual Inspection Reports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E6D824-1603-40B8-9D0B-03C0EC485B18}"/>
              </a:ext>
            </a:extLst>
          </p:cNvPr>
          <p:cNvSpPr txBox="1"/>
          <p:nvPr/>
        </p:nvSpPr>
        <p:spPr>
          <a:xfrm>
            <a:off x="3169481" y="5068471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altLang="ko-KR" sz="12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Performing Visual Inspection using SIMPLE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6FBFC6-2625-49E5-8D59-A4B27F9FDF6F}"/>
              </a:ext>
            </a:extLst>
          </p:cNvPr>
          <p:cNvGrpSpPr/>
          <p:nvPr/>
        </p:nvGrpSpPr>
        <p:grpSpPr>
          <a:xfrm>
            <a:off x="2627784" y="5394028"/>
            <a:ext cx="5611091" cy="576000"/>
            <a:chOff x="2984973" y="3807117"/>
            <a:chExt cx="5611091" cy="576000"/>
          </a:xfrm>
        </p:grpSpPr>
        <p:sp>
          <p:nvSpPr>
            <p:cNvPr id="21" name="Round Same Side Corner Rectangle 24">
              <a:extLst>
                <a:ext uri="{FF2B5EF4-FFF2-40B4-BE49-F238E27FC236}">
                  <a16:creationId xmlns:a16="http://schemas.microsoft.com/office/drawing/2014/main" id="{EC14E814-4459-4526-8159-2FE49636E0F7}"/>
                </a:ext>
              </a:extLst>
            </p:cNvPr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AutoShape 92">
              <a:extLst>
                <a:ext uri="{FF2B5EF4-FFF2-40B4-BE49-F238E27FC236}">
                  <a16:creationId xmlns:a16="http://schemas.microsoft.com/office/drawing/2014/main" id="{9047C71F-3413-4C43-88F8-9819A1B08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BC533-186B-4FD6-A5E0-CE87EA5F0AD9}"/>
                </a:ext>
              </a:extLst>
            </p:cNvPr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EE3FF-40ED-45DB-B696-D233448EB9D0}"/>
                </a:ext>
              </a:extLst>
            </p:cNvPr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Component Inspection Reports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8223FDE-BB6E-4213-B1BE-DDC14075279D}"/>
              </a:ext>
            </a:extLst>
          </p:cNvPr>
          <p:cNvSpPr txBox="1"/>
          <p:nvPr/>
        </p:nvSpPr>
        <p:spPr>
          <a:xfrm>
            <a:off x="3169481" y="5960313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Component Inspection using SIMPLE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9DD145-55FE-49DC-8CA4-9FB038290BB7}"/>
              </a:ext>
            </a:extLst>
          </p:cNvPr>
          <p:cNvSpPr txBox="1"/>
          <p:nvPr/>
        </p:nvSpPr>
        <p:spPr>
          <a:xfrm>
            <a:off x="-180528" y="55176"/>
            <a:ext cx="9115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</a:t>
            </a:r>
            <a:r>
              <a:rPr lang="en-IN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corporate/ Industry/ institutional messaging and communication platform integrated with workflow and management applications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E4CBE5-3A54-4EDA-9199-4B6A481C620E}"/>
              </a:ext>
            </a:extLst>
          </p:cNvPr>
          <p:cNvGrpSpPr/>
          <p:nvPr/>
        </p:nvGrpSpPr>
        <p:grpSpPr>
          <a:xfrm>
            <a:off x="219180" y="836712"/>
            <a:ext cx="4817208" cy="5827220"/>
            <a:chOff x="603493" y="456156"/>
            <a:chExt cx="4817208" cy="5827220"/>
          </a:xfrm>
          <a:solidFill>
            <a:schemeClr val="accent6">
              <a:alpha val="10000"/>
            </a:schemeClr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74E4CE43-AF34-4858-AF2C-573D69A93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C818A098-19D0-4256-A559-C4DAB21E6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E2ED448F-617D-4CBE-BA1C-EABB6EB1A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57F15C9B-E9F4-47AE-98C3-959A051E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32A20A3-38E1-4F44-8AE6-95C68BDE8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27A876EA-BAB3-4BFA-B603-DD1BCE6CC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50CFAD1-3E1B-4BDC-8FDE-6B2CB5200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0ED584D-F037-4CE1-A472-20F18DEA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839DA608-5BA3-4DE2-8066-F87062E63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0989A502-34ED-49A3-8803-7D9F76AF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735566E-7BF1-4901-B164-BB4C84DA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87B6A9F8-0F8D-40A2-8817-AFB9C548D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393315A9-CEBE-4D91-ABF4-9EB457202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EB606F90-B3CE-4D24-883A-57A3E0E59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377185A-1F2C-40A9-8C0B-F3B9239CF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6822C5B9-DC4B-4368-9A80-0E321ECC5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79228C8A-C7F9-492E-89AA-7A3BE45A1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BD1AD8B2-E891-456B-8703-9A517D64E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DC699C54-1B30-49BD-A8C6-0E91B9B6C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24">
              <a:extLst>
                <a:ext uri="{FF2B5EF4-FFF2-40B4-BE49-F238E27FC236}">
                  <a16:creationId xmlns:a16="http://schemas.microsoft.com/office/drawing/2014/main" id="{3BA3EF92-629E-4AF6-926F-984D5779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065BBBBD-BBED-4385-8489-516CA956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52DCAFED-EAC3-47FD-AF20-6021B8DAB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06AC8151-E763-4AED-BE80-D05AB384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A40CB043-348F-4420-9A86-66780AE7F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E318FC97-A48E-4F0D-AFBD-1F64BB6C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30">
              <a:extLst>
                <a:ext uri="{FF2B5EF4-FFF2-40B4-BE49-F238E27FC236}">
                  <a16:creationId xmlns:a16="http://schemas.microsoft.com/office/drawing/2014/main" id="{7AA441A2-A22E-4F9C-8CB4-FB7D3826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38E9E457-41D3-42AF-901D-89DBD101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27B511BC-E025-49BE-9F2B-0D92E88C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33">
              <a:extLst>
                <a:ext uri="{FF2B5EF4-FFF2-40B4-BE49-F238E27FC236}">
                  <a16:creationId xmlns:a16="http://schemas.microsoft.com/office/drawing/2014/main" id="{C752D060-1B12-4DF5-809B-AEDB0CB0E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34">
              <a:extLst>
                <a:ext uri="{FF2B5EF4-FFF2-40B4-BE49-F238E27FC236}">
                  <a16:creationId xmlns:a16="http://schemas.microsoft.com/office/drawing/2014/main" id="{1F9F3C5A-41E8-45A8-8B36-44E38364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35">
              <a:extLst>
                <a:ext uri="{FF2B5EF4-FFF2-40B4-BE49-F238E27FC236}">
                  <a16:creationId xmlns:a16="http://schemas.microsoft.com/office/drawing/2014/main" id="{D301D409-EEE0-4636-B1E2-37D48FFB8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1F631A8-4BA9-44ED-BE1A-AB38E07A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268BBF6E-1AF3-474F-B638-D156742A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38">
              <a:extLst>
                <a:ext uri="{FF2B5EF4-FFF2-40B4-BE49-F238E27FC236}">
                  <a16:creationId xmlns:a16="http://schemas.microsoft.com/office/drawing/2014/main" id="{AF1E8DCC-63DB-40A9-B5C0-A86AFE9F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CACD507F-9A4B-41DC-993C-55EE99EB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4EEABC15-698C-4846-896D-BE0D9791E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EAEB9ECD-2BAC-4756-9A3E-3BCD52275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F92FAF7C-A3E1-47DE-A31C-3CA7419E6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FB8508AE-078D-4CD4-BCA4-E9A57DE4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44">
              <a:extLst>
                <a:ext uri="{FF2B5EF4-FFF2-40B4-BE49-F238E27FC236}">
                  <a16:creationId xmlns:a16="http://schemas.microsoft.com/office/drawing/2014/main" id="{04EA838B-DCB4-44FA-AE55-56D4BF99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D33CBED7-1991-46EA-99B7-2DE11784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A8E0978B-BA75-4094-9F0E-1A268C54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Rectangle 47">
              <a:extLst>
                <a:ext uri="{FF2B5EF4-FFF2-40B4-BE49-F238E27FC236}">
                  <a16:creationId xmlns:a16="http://schemas.microsoft.com/office/drawing/2014/main" id="{6DE1A62D-FC0C-4D12-8B11-375CAFEA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Rectangle 48">
              <a:extLst>
                <a:ext uri="{FF2B5EF4-FFF2-40B4-BE49-F238E27FC236}">
                  <a16:creationId xmlns:a16="http://schemas.microsoft.com/office/drawing/2014/main" id="{86334541-32C9-4EC2-86B0-09FA1AB64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7863E2F4-89BE-4DA5-A0BE-38FA43D0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A8B2337E-E49A-4AA8-924B-E5F646273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51">
              <a:extLst>
                <a:ext uri="{FF2B5EF4-FFF2-40B4-BE49-F238E27FC236}">
                  <a16:creationId xmlns:a16="http://schemas.microsoft.com/office/drawing/2014/main" id="{D9F81570-EC31-4FB6-9040-D5262167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Rectangle 52">
              <a:extLst>
                <a:ext uri="{FF2B5EF4-FFF2-40B4-BE49-F238E27FC236}">
                  <a16:creationId xmlns:a16="http://schemas.microsoft.com/office/drawing/2014/main" id="{E793B670-69CA-40ED-8D5F-F35E87289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53">
              <a:extLst>
                <a:ext uri="{FF2B5EF4-FFF2-40B4-BE49-F238E27FC236}">
                  <a16:creationId xmlns:a16="http://schemas.microsoft.com/office/drawing/2014/main" id="{FEEDF8FF-17C5-466E-AE37-B2447661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C2354109-BC29-40CD-BFF1-2CF10E7F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Rectangle 55">
              <a:extLst>
                <a:ext uri="{FF2B5EF4-FFF2-40B4-BE49-F238E27FC236}">
                  <a16:creationId xmlns:a16="http://schemas.microsoft.com/office/drawing/2014/main" id="{E23B0EAA-33D8-489B-9E6B-0C563B3A9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id="{955FA47B-B51E-4956-8C52-122A1A9A5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1F815820-03CC-46D3-B4CD-B165AC90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58">
              <a:extLst>
                <a:ext uri="{FF2B5EF4-FFF2-40B4-BE49-F238E27FC236}">
                  <a16:creationId xmlns:a16="http://schemas.microsoft.com/office/drawing/2014/main" id="{C24A2587-FB79-41E8-BBFC-8E1F6617D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E5567066-EAE2-490E-B1B9-C3E138D1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60">
              <a:extLst>
                <a:ext uri="{FF2B5EF4-FFF2-40B4-BE49-F238E27FC236}">
                  <a16:creationId xmlns:a16="http://schemas.microsoft.com/office/drawing/2014/main" id="{35902F32-DA21-42D5-B362-54E39735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4F86E56C-01D4-4487-AA24-E82CEF805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62">
              <a:extLst>
                <a:ext uri="{FF2B5EF4-FFF2-40B4-BE49-F238E27FC236}">
                  <a16:creationId xmlns:a16="http://schemas.microsoft.com/office/drawing/2014/main" id="{42EDBF76-68DE-48D6-9A06-6DC2C555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63">
              <a:extLst>
                <a:ext uri="{FF2B5EF4-FFF2-40B4-BE49-F238E27FC236}">
                  <a16:creationId xmlns:a16="http://schemas.microsoft.com/office/drawing/2014/main" id="{2836C29C-876D-40EA-B45F-BD8F3664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4">
              <a:extLst>
                <a:ext uri="{FF2B5EF4-FFF2-40B4-BE49-F238E27FC236}">
                  <a16:creationId xmlns:a16="http://schemas.microsoft.com/office/drawing/2014/main" id="{1E88AA12-87E0-4108-9036-776E1205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5">
              <a:extLst>
                <a:ext uri="{FF2B5EF4-FFF2-40B4-BE49-F238E27FC236}">
                  <a16:creationId xmlns:a16="http://schemas.microsoft.com/office/drawing/2014/main" id="{4F690D08-F148-462A-86F0-C68A330AB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CA99A502-DB62-457E-B35A-3B8FDC7D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7">
              <a:extLst>
                <a:ext uri="{FF2B5EF4-FFF2-40B4-BE49-F238E27FC236}">
                  <a16:creationId xmlns:a16="http://schemas.microsoft.com/office/drawing/2014/main" id="{27667975-720E-4CE6-A877-B6B6878D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8">
              <a:extLst>
                <a:ext uri="{FF2B5EF4-FFF2-40B4-BE49-F238E27FC236}">
                  <a16:creationId xmlns:a16="http://schemas.microsoft.com/office/drawing/2014/main" id="{C0166608-5FF0-43EF-BB9C-91CC782A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69">
              <a:extLst>
                <a:ext uri="{FF2B5EF4-FFF2-40B4-BE49-F238E27FC236}">
                  <a16:creationId xmlns:a16="http://schemas.microsoft.com/office/drawing/2014/main" id="{A37B1440-331F-42D0-8545-0424549E2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70">
              <a:extLst>
                <a:ext uri="{FF2B5EF4-FFF2-40B4-BE49-F238E27FC236}">
                  <a16:creationId xmlns:a16="http://schemas.microsoft.com/office/drawing/2014/main" id="{D59373B4-CE20-4107-95D8-A757EB5E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71">
              <a:extLst>
                <a:ext uri="{FF2B5EF4-FFF2-40B4-BE49-F238E27FC236}">
                  <a16:creationId xmlns:a16="http://schemas.microsoft.com/office/drawing/2014/main" id="{2B8F44DB-94DA-4A70-B74E-FE80A41FE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Rectangle 72">
              <a:extLst>
                <a:ext uri="{FF2B5EF4-FFF2-40B4-BE49-F238E27FC236}">
                  <a16:creationId xmlns:a16="http://schemas.microsoft.com/office/drawing/2014/main" id="{F298ECC9-013E-4A7C-BEE1-BFA6F025D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73">
              <a:extLst>
                <a:ext uri="{FF2B5EF4-FFF2-40B4-BE49-F238E27FC236}">
                  <a16:creationId xmlns:a16="http://schemas.microsoft.com/office/drawing/2014/main" id="{DDA29C0E-4426-4F10-BB7E-7B681469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74">
              <a:extLst>
                <a:ext uri="{FF2B5EF4-FFF2-40B4-BE49-F238E27FC236}">
                  <a16:creationId xmlns:a16="http://schemas.microsoft.com/office/drawing/2014/main" id="{C7598517-3267-42EB-886B-2537C3614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75">
              <a:extLst>
                <a:ext uri="{FF2B5EF4-FFF2-40B4-BE49-F238E27FC236}">
                  <a16:creationId xmlns:a16="http://schemas.microsoft.com/office/drawing/2014/main" id="{601C9193-6E96-4A4D-8892-541F14218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76">
              <a:extLst>
                <a:ext uri="{FF2B5EF4-FFF2-40B4-BE49-F238E27FC236}">
                  <a16:creationId xmlns:a16="http://schemas.microsoft.com/office/drawing/2014/main" id="{19C43E17-43B0-4A86-8731-EACBDBB84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77">
              <a:extLst>
                <a:ext uri="{FF2B5EF4-FFF2-40B4-BE49-F238E27FC236}">
                  <a16:creationId xmlns:a16="http://schemas.microsoft.com/office/drawing/2014/main" id="{B9D2AC7D-A8A7-4237-B24B-720B41D48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BE3705E9-82C3-46EA-A91C-0ADD0F1E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79">
              <a:extLst>
                <a:ext uri="{FF2B5EF4-FFF2-40B4-BE49-F238E27FC236}">
                  <a16:creationId xmlns:a16="http://schemas.microsoft.com/office/drawing/2014/main" id="{B8F9DA69-A1CA-4097-88E2-E3500000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80">
              <a:extLst>
                <a:ext uri="{FF2B5EF4-FFF2-40B4-BE49-F238E27FC236}">
                  <a16:creationId xmlns:a16="http://schemas.microsoft.com/office/drawing/2014/main" id="{850923BF-63FB-4D14-94D4-6F5CCD711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81">
              <a:extLst>
                <a:ext uri="{FF2B5EF4-FFF2-40B4-BE49-F238E27FC236}">
                  <a16:creationId xmlns:a16="http://schemas.microsoft.com/office/drawing/2014/main" id="{6627823E-D966-4DC5-AF7F-880899E9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82">
              <a:extLst>
                <a:ext uri="{FF2B5EF4-FFF2-40B4-BE49-F238E27FC236}">
                  <a16:creationId xmlns:a16="http://schemas.microsoft.com/office/drawing/2014/main" id="{D174F385-3838-4631-9BF6-F9BD6FAD9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83">
              <a:extLst>
                <a:ext uri="{FF2B5EF4-FFF2-40B4-BE49-F238E27FC236}">
                  <a16:creationId xmlns:a16="http://schemas.microsoft.com/office/drawing/2014/main" id="{6AA40C4A-FDF1-4086-B1AC-DA72BC141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84">
              <a:extLst>
                <a:ext uri="{FF2B5EF4-FFF2-40B4-BE49-F238E27FC236}">
                  <a16:creationId xmlns:a16="http://schemas.microsoft.com/office/drawing/2014/main" id="{68879D41-B02E-4C39-8D6D-6A31D75F8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85">
              <a:extLst>
                <a:ext uri="{FF2B5EF4-FFF2-40B4-BE49-F238E27FC236}">
                  <a16:creationId xmlns:a16="http://schemas.microsoft.com/office/drawing/2014/main" id="{BE45D0A2-58A7-40F7-A757-4B4964112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86">
              <a:extLst>
                <a:ext uri="{FF2B5EF4-FFF2-40B4-BE49-F238E27FC236}">
                  <a16:creationId xmlns:a16="http://schemas.microsoft.com/office/drawing/2014/main" id="{F44913C5-D813-4E69-9C0D-0FB699638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7">
              <a:extLst>
                <a:ext uri="{FF2B5EF4-FFF2-40B4-BE49-F238E27FC236}">
                  <a16:creationId xmlns:a16="http://schemas.microsoft.com/office/drawing/2014/main" id="{16E1BF05-6124-4C1D-885C-06429A2A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6C195345-47D1-475E-B696-DBECD38AA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89">
              <a:extLst>
                <a:ext uri="{FF2B5EF4-FFF2-40B4-BE49-F238E27FC236}">
                  <a16:creationId xmlns:a16="http://schemas.microsoft.com/office/drawing/2014/main" id="{A9046C14-6F06-4B93-B2AF-70265AA01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90">
              <a:extLst>
                <a:ext uri="{FF2B5EF4-FFF2-40B4-BE49-F238E27FC236}">
                  <a16:creationId xmlns:a16="http://schemas.microsoft.com/office/drawing/2014/main" id="{C958F15C-AE33-4446-982D-A4063959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91">
              <a:extLst>
                <a:ext uri="{FF2B5EF4-FFF2-40B4-BE49-F238E27FC236}">
                  <a16:creationId xmlns:a16="http://schemas.microsoft.com/office/drawing/2014/main" id="{28DCBCF7-C12B-433D-B9E3-A05EE39A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92">
              <a:extLst>
                <a:ext uri="{FF2B5EF4-FFF2-40B4-BE49-F238E27FC236}">
                  <a16:creationId xmlns:a16="http://schemas.microsoft.com/office/drawing/2014/main" id="{BE545466-7ECF-4428-8A3F-B20B2B217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93">
              <a:extLst>
                <a:ext uri="{FF2B5EF4-FFF2-40B4-BE49-F238E27FC236}">
                  <a16:creationId xmlns:a16="http://schemas.microsoft.com/office/drawing/2014/main" id="{ECA021F2-6836-43C4-B951-FAE6C95D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94">
              <a:extLst>
                <a:ext uri="{FF2B5EF4-FFF2-40B4-BE49-F238E27FC236}">
                  <a16:creationId xmlns:a16="http://schemas.microsoft.com/office/drawing/2014/main" id="{F52B6486-EE4A-404F-BDDB-9FDC467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Rectangle 95">
              <a:extLst>
                <a:ext uri="{FF2B5EF4-FFF2-40B4-BE49-F238E27FC236}">
                  <a16:creationId xmlns:a16="http://schemas.microsoft.com/office/drawing/2014/main" id="{BC57A602-1658-4487-8167-1643E7681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96">
              <a:extLst>
                <a:ext uri="{FF2B5EF4-FFF2-40B4-BE49-F238E27FC236}">
                  <a16:creationId xmlns:a16="http://schemas.microsoft.com/office/drawing/2014/main" id="{1142F094-9833-4AC2-9891-1DD2C455A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97">
              <a:extLst>
                <a:ext uri="{FF2B5EF4-FFF2-40B4-BE49-F238E27FC236}">
                  <a16:creationId xmlns:a16="http://schemas.microsoft.com/office/drawing/2014/main" id="{95CC5932-0939-4D86-9DC7-24D7C695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Rectangle 98">
              <a:extLst>
                <a:ext uri="{FF2B5EF4-FFF2-40B4-BE49-F238E27FC236}">
                  <a16:creationId xmlns:a16="http://schemas.microsoft.com/office/drawing/2014/main" id="{F5822BCA-C21D-4AF5-8662-504F86A2D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89C30A7B-C632-4CBD-B6FC-DB41ACA3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00">
              <a:extLst>
                <a:ext uri="{FF2B5EF4-FFF2-40B4-BE49-F238E27FC236}">
                  <a16:creationId xmlns:a16="http://schemas.microsoft.com/office/drawing/2014/main" id="{9830ADA7-F23F-45F2-81EC-8D7E68654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01">
              <a:extLst>
                <a:ext uri="{FF2B5EF4-FFF2-40B4-BE49-F238E27FC236}">
                  <a16:creationId xmlns:a16="http://schemas.microsoft.com/office/drawing/2014/main" id="{08FD47F5-5694-45CB-8D86-6EF4A02A6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Rectangle 102">
              <a:extLst>
                <a:ext uri="{FF2B5EF4-FFF2-40B4-BE49-F238E27FC236}">
                  <a16:creationId xmlns:a16="http://schemas.microsoft.com/office/drawing/2014/main" id="{1DCC74B9-F3DC-4311-9DC7-983E42D2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EC7ABD62-FB78-4BEA-A82F-3993964DE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Rectangle 104">
              <a:extLst>
                <a:ext uri="{FF2B5EF4-FFF2-40B4-BE49-F238E27FC236}">
                  <a16:creationId xmlns:a16="http://schemas.microsoft.com/office/drawing/2014/main" id="{9861CA6D-B4A1-4ED8-8D27-6DE92CE0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Rectangle 105">
              <a:extLst>
                <a:ext uri="{FF2B5EF4-FFF2-40B4-BE49-F238E27FC236}">
                  <a16:creationId xmlns:a16="http://schemas.microsoft.com/office/drawing/2014/main" id="{415D53AD-0908-4E55-836A-19290CAD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Rectangle 106">
              <a:extLst>
                <a:ext uri="{FF2B5EF4-FFF2-40B4-BE49-F238E27FC236}">
                  <a16:creationId xmlns:a16="http://schemas.microsoft.com/office/drawing/2014/main" id="{C06C6B89-EDE6-47C5-8701-1EA0B8041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Rectangle 107">
              <a:extLst>
                <a:ext uri="{FF2B5EF4-FFF2-40B4-BE49-F238E27FC236}">
                  <a16:creationId xmlns:a16="http://schemas.microsoft.com/office/drawing/2014/main" id="{4C3EDBA3-FC35-421A-A324-6A9C18656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08">
              <a:extLst>
                <a:ext uri="{FF2B5EF4-FFF2-40B4-BE49-F238E27FC236}">
                  <a16:creationId xmlns:a16="http://schemas.microsoft.com/office/drawing/2014/main" id="{FE9C289D-F6CF-4EFA-9B77-9C1499536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Rectangle 109">
              <a:extLst>
                <a:ext uri="{FF2B5EF4-FFF2-40B4-BE49-F238E27FC236}">
                  <a16:creationId xmlns:a16="http://schemas.microsoft.com/office/drawing/2014/main" id="{E35694AD-D676-4671-8E03-B80CFB8A4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Rectangle 110">
              <a:extLst>
                <a:ext uri="{FF2B5EF4-FFF2-40B4-BE49-F238E27FC236}">
                  <a16:creationId xmlns:a16="http://schemas.microsoft.com/office/drawing/2014/main" id="{1AA02BFE-0A51-41D5-941B-281626584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11">
              <a:extLst>
                <a:ext uri="{FF2B5EF4-FFF2-40B4-BE49-F238E27FC236}">
                  <a16:creationId xmlns:a16="http://schemas.microsoft.com/office/drawing/2014/main" id="{F7582729-CF75-484E-8F05-7ACA1861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CE9C16DD-6344-49A9-B21E-1689C08FE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13">
              <a:extLst>
                <a:ext uri="{FF2B5EF4-FFF2-40B4-BE49-F238E27FC236}">
                  <a16:creationId xmlns:a16="http://schemas.microsoft.com/office/drawing/2014/main" id="{7042ED9E-5323-4D44-A426-76FFC5C2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Rectangle 114">
              <a:extLst>
                <a:ext uri="{FF2B5EF4-FFF2-40B4-BE49-F238E27FC236}">
                  <a16:creationId xmlns:a16="http://schemas.microsoft.com/office/drawing/2014/main" id="{D9753C9F-784C-42C2-941D-4346D3F64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15">
              <a:extLst>
                <a:ext uri="{FF2B5EF4-FFF2-40B4-BE49-F238E27FC236}">
                  <a16:creationId xmlns:a16="http://schemas.microsoft.com/office/drawing/2014/main" id="{452771A5-A7FB-443D-A352-C9C32B3B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16">
              <a:extLst>
                <a:ext uri="{FF2B5EF4-FFF2-40B4-BE49-F238E27FC236}">
                  <a16:creationId xmlns:a16="http://schemas.microsoft.com/office/drawing/2014/main" id="{8C3EF486-918B-4499-BADB-B176AAD89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117">
              <a:extLst>
                <a:ext uri="{FF2B5EF4-FFF2-40B4-BE49-F238E27FC236}">
                  <a16:creationId xmlns:a16="http://schemas.microsoft.com/office/drawing/2014/main" id="{537C30C1-0EB1-4E81-84F3-F76FD441A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18">
              <a:extLst>
                <a:ext uri="{FF2B5EF4-FFF2-40B4-BE49-F238E27FC236}">
                  <a16:creationId xmlns:a16="http://schemas.microsoft.com/office/drawing/2014/main" id="{CD9C5D14-7AE2-4BC5-A267-8BADE74DB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19">
              <a:extLst>
                <a:ext uri="{FF2B5EF4-FFF2-40B4-BE49-F238E27FC236}">
                  <a16:creationId xmlns:a16="http://schemas.microsoft.com/office/drawing/2014/main" id="{6BCEC3FB-90A5-4084-A8A8-AE77751A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Rectangle 120">
              <a:extLst>
                <a:ext uri="{FF2B5EF4-FFF2-40B4-BE49-F238E27FC236}">
                  <a16:creationId xmlns:a16="http://schemas.microsoft.com/office/drawing/2014/main" id="{7C461445-D53D-4653-B012-7703BF49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21">
              <a:extLst>
                <a:ext uri="{FF2B5EF4-FFF2-40B4-BE49-F238E27FC236}">
                  <a16:creationId xmlns:a16="http://schemas.microsoft.com/office/drawing/2014/main" id="{58A87AEE-9CF3-4000-8F37-7FA37A19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22">
              <a:extLst>
                <a:ext uri="{FF2B5EF4-FFF2-40B4-BE49-F238E27FC236}">
                  <a16:creationId xmlns:a16="http://schemas.microsoft.com/office/drawing/2014/main" id="{99FE6519-328B-4EB7-9A3C-9A05BA71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123">
              <a:extLst>
                <a:ext uri="{FF2B5EF4-FFF2-40B4-BE49-F238E27FC236}">
                  <a16:creationId xmlns:a16="http://schemas.microsoft.com/office/drawing/2014/main" id="{C467D391-A7FB-4922-87A9-B9553EEE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124">
              <a:extLst>
                <a:ext uri="{FF2B5EF4-FFF2-40B4-BE49-F238E27FC236}">
                  <a16:creationId xmlns:a16="http://schemas.microsoft.com/office/drawing/2014/main" id="{32F13C33-383A-40CC-ADD7-67D9C4BDE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25">
              <a:extLst>
                <a:ext uri="{FF2B5EF4-FFF2-40B4-BE49-F238E27FC236}">
                  <a16:creationId xmlns:a16="http://schemas.microsoft.com/office/drawing/2014/main" id="{EBA83A5C-C601-4C1E-A71B-A431682B7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1C038DDB-ADC1-4BF5-93C4-89B8EAD73A21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160" name="Rectangle 13">
                <a:extLst>
                  <a:ext uri="{FF2B5EF4-FFF2-40B4-BE49-F238E27FC236}">
                    <a16:creationId xmlns:a16="http://schemas.microsoft.com/office/drawing/2014/main" id="{5B8A0AD6-8551-4406-A318-2335D67EF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4">
                <a:extLst>
                  <a:ext uri="{FF2B5EF4-FFF2-40B4-BE49-F238E27FC236}">
                    <a16:creationId xmlns:a16="http://schemas.microsoft.com/office/drawing/2014/main" id="{A58322E5-1843-4550-AFDB-3D0DC317E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5">
                <a:extLst>
                  <a:ext uri="{FF2B5EF4-FFF2-40B4-BE49-F238E27FC236}">
                    <a16:creationId xmlns:a16="http://schemas.microsoft.com/office/drawing/2014/main" id="{525F31CA-8607-4416-BD43-B38A4E30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Rectangle 16">
                <a:extLst>
                  <a:ext uri="{FF2B5EF4-FFF2-40B4-BE49-F238E27FC236}">
                    <a16:creationId xmlns:a16="http://schemas.microsoft.com/office/drawing/2014/main" id="{125CE87B-4510-4839-BE3A-711FEFD94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7">
                <a:extLst>
                  <a:ext uri="{FF2B5EF4-FFF2-40B4-BE49-F238E27FC236}">
                    <a16:creationId xmlns:a16="http://schemas.microsoft.com/office/drawing/2014/main" id="{45D5B57B-7E5B-4020-95FD-788D6E308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8">
                <a:extLst>
                  <a:ext uri="{FF2B5EF4-FFF2-40B4-BE49-F238E27FC236}">
                    <a16:creationId xmlns:a16="http://schemas.microsoft.com/office/drawing/2014/main" id="{C984E9FC-D584-4FD0-ACBD-FBF9C362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B4DBFFB1-6BC5-49C0-B240-E96C2E5ED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Rectangle 6">
              <a:extLst>
                <a:ext uri="{FF2B5EF4-FFF2-40B4-BE49-F238E27FC236}">
                  <a16:creationId xmlns:a16="http://schemas.microsoft.com/office/drawing/2014/main" id="{25945AE9-CC40-4FDD-9394-4218B9E4E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4149F4C-0F98-4B84-9966-735C30B28153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154" name="Rectangle 13">
                <a:extLst>
                  <a:ext uri="{FF2B5EF4-FFF2-40B4-BE49-F238E27FC236}">
                    <a16:creationId xmlns:a16="http://schemas.microsoft.com/office/drawing/2014/main" id="{EE349E57-3AEC-4710-B5D7-E84B65FE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4">
                <a:extLst>
                  <a:ext uri="{FF2B5EF4-FFF2-40B4-BE49-F238E27FC236}">
                    <a16:creationId xmlns:a16="http://schemas.microsoft.com/office/drawing/2014/main" id="{57820EC3-4897-4382-9A2F-4BD6D49D9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5">
                <a:extLst>
                  <a:ext uri="{FF2B5EF4-FFF2-40B4-BE49-F238E27FC236}">
                    <a16:creationId xmlns:a16="http://schemas.microsoft.com/office/drawing/2014/main" id="{33172059-393C-49B3-B327-CBB6C1B80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Rectangle 16">
                <a:extLst>
                  <a:ext uri="{FF2B5EF4-FFF2-40B4-BE49-F238E27FC236}">
                    <a16:creationId xmlns:a16="http://schemas.microsoft.com/office/drawing/2014/main" id="{4EDC184A-923F-44F0-B3BF-9021C8AAF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7">
                <a:extLst>
                  <a:ext uri="{FF2B5EF4-FFF2-40B4-BE49-F238E27FC236}">
                    <a16:creationId xmlns:a16="http://schemas.microsoft.com/office/drawing/2014/main" id="{D2FCF5BA-8632-4F15-9326-128CD9915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8">
                <a:extLst>
                  <a:ext uri="{FF2B5EF4-FFF2-40B4-BE49-F238E27FC236}">
                    <a16:creationId xmlns:a16="http://schemas.microsoft.com/office/drawing/2014/main" id="{7185B239-B65D-4674-8EBF-10C13A1D2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48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85750" y="548680"/>
            <a:ext cx="8572500" cy="5675312"/>
          </a:xfrm>
        </p:spPr>
        <p:txBody>
          <a:bodyPr/>
          <a:lstStyle/>
          <a:p>
            <a:endParaRPr lang="en-US" dirty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REQUIRE SIMPLE TOOL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071FF6-9FF3-474F-833F-551B7AA5A53C}"/>
              </a:ext>
            </a:extLst>
          </p:cNvPr>
          <p:cNvGrpSpPr/>
          <p:nvPr/>
        </p:nvGrpSpPr>
        <p:grpSpPr>
          <a:xfrm>
            <a:off x="5347699" y="4517203"/>
            <a:ext cx="3552214" cy="2157130"/>
            <a:chOff x="3172436" y="1508641"/>
            <a:chExt cx="6382903" cy="3876105"/>
          </a:xfrm>
          <a:solidFill>
            <a:schemeClr val="accent6">
              <a:alpha val="14000"/>
            </a:schemeClr>
          </a:solidFill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D1D5F8-16E3-4171-8970-2CDA51C86F2E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996BE0-24D8-449B-A30E-1C7151A3102F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4EE192-9BC4-405D-AC68-A6E02A15CABC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9C2CFB-8B8D-4C6B-B853-4B77F5ED8045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B0839D-6028-475C-A81C-03A17CACD064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6D456D-459A-4C79-A2EA-B28BCA472192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519931-13AC-41D6-83A5-D01B3ECDAD73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F918740-F4A8-4D04-8105-0B185C862B17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B09E718-47DD-4293-A5D7-024732542A3F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339F3FB-0F1F-4175-86AF-B78565956DDE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98F449-0D60-4899-93D4-DFDEFD2EF241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DF3F4C-6FB7-4D77-B1AB-8D769FAAE2DF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C9ED22-42D6-4C8B-A3FE-BC3102121B3D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ADBE6D-AB66-4940-BC55-EB0B50FEC22C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29A68F-6E69-45F2-9159-AA46768B043B}"/>
              </a:ext>
            </a:extLst>
          </p:cNvPr>
          <p:cNvGrpSpPr/>
          <p:nvPr/>
        </p:nvGrpSpPr>
        <p:grpSpPr>
          <a:xfrm>
            <a:off x="-16783" y="5756116"/>
            <a:ext cx="9125287" cy="987714"/>
            <a:chOff x="-16783" y="5884452"/>
            <a:chExt cx="12208635" cy="987714"/>
          </a:xfrm>
          <a:solidFill>
            <a:schemeClr val="accent5">
              <a:lumMod val="60000"/>
              <a:lumOff val="40000"/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E87D21-3AE4-41AC-969A-22244887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25F081-C87D-4C16-B366-5DA101F1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AE0050-729B-45D3-8353-E2FA2FBADDB2}"/>
              </a:ext>
            </a:extLst>
          </p:cNvPr>
          <p:cNvGrpSpPr/>
          <p:nvPr/>
        </p:nvGrpSpPr>
        <p:grpSpPr>
          <a:xfrm>
            <a:off x="130076" y="4486734"/>
            <a:ext cx="1680725" cy="2225012"/>
            <a:chOff x="3175" y="1588"/>
            <a:chExt cx="4686300" cy="4637087"/>
          </a:xfrm>
          <a:solidFill>
            <a:schemeClr val="accent6">
              <a:lumMod val="50000"/>
              <a:alpha val="15000"/>
            </a:schemeClr>
          </a:soli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25A7249A-28DE-4623-9476-CB5942DC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D422385B-E554-4257-B469-4D9C9AB4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01277D7F-D598-4750-BF89-B2B6A8E64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0BD0C96-3D71-4471-B211-23DD8321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073CEE9-7C8F-4695-8BEA-54978C1C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5844D708-5FCA-4619-80DF-78789133D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05685C7-48C7-470A-99C0-6CBAC489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B3E2DAC-C3DC-4255-9E52-173CD59E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8E5C3EEE-64DB-4ED7-B24C-A530D156A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617E770-DD2B-4964-9876-10591978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5A95A6C5-D01E-43A0-82D1-89422381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7072E4AA-ED02-49D5-BF2F-0B5B98674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52F43E79-FE58-49B5-8A0A-0CBD1D2AC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CCED0A69-6ED4-4470-A935-D34CC15C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9">
              <a:extLst>
                <a:ext uri="{FF2B5EF4-FFF2-40B4-BE49-F238E27FC236}">
                  <a16:creationId xmlns:a16="http://schemas.microsoft.com/office/drawing/2014/main" id="{C0464A99-63A5-4BA8-A0CD-6E25ED02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20">
              <a:extLst>
                <a:ext uri="{FF2B5EF4-FFF2-40B4-BE49-F238E27FC236}">
                  <a16:creationId xmlns:a16="http://schemas.microsoft.com/office/drawing/2014/main" id="{1C5956BE-20CC-4FD2-8A3D-4D5F75FE0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3C2042F4-92CE-43B4-B0B7-1C2B523A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953A8C2D-0571-4308-B05A-B7A88C678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12CC0F72-1CE0-49DA-B18B-4999CA70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B5CA4F0A-1C90-48A3-BCC9-1E158004C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7EF03D8-F2D2-4995-810B-593B05EE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D43F3CAE-41C0-4ECF-A0AB-81BA95EA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1E1956A4-6B90-4E69-BA65-DB5D6912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F751E40D-0371-4D04-A895-069A1A0BE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78EC410A-6650-4A15-AEC7-A346AC66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0ECF2C79-976A-430B-92EA-9723FC96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FDC6158F-398A-4683-98AA-E88AE776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C70702D8-6939-4AEE-AD58-D57ABAE5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33">
              <a:extLst>
                <a:ext uri="{FF2B5EF4-FFF2-40B4-BE49-F238E27FC236}">
                  <a16:creationId xmlns:a16="http://schemas.microsoft.com/office/drawing/2014/main" id="{4B1574D8-E7A3-415C-9B4D-730851A9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4">
              <a:extLst>
                <a:ext uri="{FF2B5EF4-FFF2-40B4-BE49-F238E27FC236}">
                  <a16:creationId xmlns:a16="http://schemas.microsoft.com/office/drawing/2014/main" id="{93E48E40-A839-4E7F-9ABF-9C3BD9F06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35">
              <a:extLst>
                <a:ext uri="{FF2B5EF4-FFF2-40B4-BE49-F238E27FC236}">
                  <a16:creationId xmlns:a16="http://schemas.microsoft.com/office/drawing/2014/main" id="{5E2647A6-7812-4954-A425-EE0E5730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316E2BA1-5DDA-4546-A9D2-112DC6AB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20B75C37-B1A5-44F8-8808-15DFDA4CC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38">
              <a:extLst>
                <a:ext uri="{FF2B5EF4-FFF2-40B4-BE49-F238E27FC236}">
                  <a16:creationId xmlns:a16="http://schemas.microsoft.com/office/drawing/2014/main" id="{19360CCB-230F-4140-94CD-06E818755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0D5B8B90-6DC5-4D21-A7A3-5C6D0496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98FE7C4A-44DA-4332-8A65-04269B36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41">
              <a:extLst>
                <a:ext uri="{FF2B5EF4-FFF2-40B4-BE49-F238E27FC236}">
                  <a16:creationId xmlns:a16="http://schemas.microsoft.com/office/drawing/2014/main" id="{391AB36F-3061-4B46-A3DD-134F73F98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F41715CE-453D-4A57-9B09-BEE362A6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247D28F0-A650-4829-9295-63D5D109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44">
              <a:extLst>
                <a:ext uri="{FF2B5EF4-FFF2-40B4-BE49-F238E27FC236}">
                  <a16:creationId xmlns:a16="http://schemas.microsoft.com/office/drawing/2014/main" id="{1EF08A71-A6C1-468A-9600-667CD2A4E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0CAB3BEB-25AD-428D-B47D-11BBEE8E4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0D4E013C-3C6F-486A-8192-BBF24E5DB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47">
              <a:extLst>
                <a:ext uri="{FF2B5EF4-FFF2-40B4-BE49-F238E27FC236}">
                  <a16:creationId xmlns:a16="http://schemas.microsoft.com/office/drawing/2014/main" id="{C581B9B5-0050-4BA6-B972-04D988AD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48">
              <a:extLst>
                <a:ext uri="{FF2B5EF4-FFF2-40B4-BE49-F238E27FC236}">
                  <a16:creationId xmlns:a16="http://schemas.microsoft.com/office/drawing/2014/main" id="{7C4EAD50-1039-4A89-902E-A491F3B01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670FFA1D-AA75-4E88-BBF7-CE3292A6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50">
              <a:extLst>
                <a:ext uri="{FF2B5EF4-FFF2-40B4-BE49-F238E27FC236}">
                  <a16:creationId xmlns:a16="http://schemas.microsoft.com/office/drawing/2014/main" id="{D9D3E0AA-FB71-448C-A46D-91B49B73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4884C25D-50FB-4000-A010-67D9F93AD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52">
              <a:extLst>
                <a:ext uri="{FF2B5EF4-FFF2-40B4-BE49-F238E27FC236}">
                  <a16:creationId xmlns:a16="http://schemas.microsoft.com/office/drawing/2014/main" id="{4D923FA0-0B81-477C-B793-872E64141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id="{6B355A00-15B7-44E5-B87F-2DE9A73C1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id="{8E1CAD42-8217-4F0C-8C19-343F94AC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Rectangle 55">
              <a:extLst>
                <a:ext uri="{FF2B5EF4-FFF2-40B4-BE49-F238E27FC236}">
                  <a16:creationId xmlns:a16="http://schemas.microsoft.com/office/drawing/2014/main" id="{082559B1-C97A-4BB6-96D1-A3502CA14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id="{206CF1B1-225A-4379-A756-C43A4B41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14DE5AC8-13FD-4127-BD0B-F7C7BC779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Rectangle 58">
              <a:extLst>
                <a:ext uri="{FF2B5EF4-FFF2-40B4-BE49-F238E27FC236}">
                  <a16:creationId xmlns:a16="http://schemas.microsoft.com/office/drawing/2014/main" id="{6E005180-99EC-46A6-993F-28BF343E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8F0C5AEC-454F-4C91-B50F-2D9B6235D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Rectangle 60">
              <a:extLst>
                <a:ext uri="{FF2B5EF4-FFF2-40B4-BE49-F238E27FC236}">
                  <a16:creationId xmlns:a16="http://schemas.microsoft.com/office/drawing/2014/main" id="{E733BEF1-EBBB-4432-A24A-42912025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29E2EAD4-CB3B-4566-A6A9-E78AE2A5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7B00A8DE-401C-4A3C-9B18-56CD827A3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63">
              <a:extLst>
                <a:ext uri="{FF2B5EF4-FFF2-40B4-BE49-F238E27FC236}">
                  <a16:creationId xmlns:a16="http://schemas.microsoft.com/office/drawing/2014/main" id="{EE106AA0-5277-46AD-AD5F-66FAF3403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4">
              <a:extLst>
                <a:ext uri="{FF2B5EF4-FFF2-40B4-BE49-F238E27FC236}">
                  <a16:creationId xmlns:a16="http://schemas.microsoft.com/office/drawing/2014/main" id="{ABC7E8DD-4187-4B1F-B92F-05D95D89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65">
              <a:extLst>
                <a:ext uri="{FF2B5EF4-FFF2-40B4-BE49-F238E27FC236}">
                  <a16:creationId xmlns:a16="http://schemas.microsoft.com/office/drawing/2014/main" id="{C160E376-D6FA-48B1-8287-D5EAD185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AC1DB0D9-EC3B-4FD3-9235-E18AF5210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7">
              <a:extLst>
                <a:ext uri="{FF2B5EF4-FFF2-40B4-BE49-F238E27FC236}">
                  <a16:creationId xmlns:a16="http://schemas.microsoft.com/office/drawing/2014/main" id="{8BBCE7DF-59EE-4094-979D-D6161DD8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68">
              <a:extLst>
                <a:ext uri="{FF2B5EF4-FFF2-40B4-BE49-F238E27FC236}">
                  <a16:creationId xmlns:a16="http://schemas.microsoft.com/office/drawing/2014/main" id="{8237444D-4BEB-48C7-B8A4-9C800F16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Rectangle 69">
              <a:extLst>
                <a:ext uri="{FF2B5EF4-FFF2-40B4-BE49-F238E27FC236}">
                  <a16:creationId xmlns:a16="http://schemas.microsoft.com/office/drawing/2014/main" id="{D75F1330-1A0C-4BDC-815B-A3D8A561D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2CBF00EA-8AC9-4557-B339-9683B69F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A51E5D51-9B97-4AC7-A0AA-9ADA56900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Rectangle 72">
              <a:extLst>
                <a:ext uri="{FF2B5EF4-FFF2-40B4-BE49-F238E27FC236}">
                  <a16:creationId xmlns:a16="http://schemas.microsoft.com/office/drawing/2014/main" id="{71BC9BBF-A3AC-459F-B931-5DDA73A12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73">
              <a:extLst>
                <a:ext uri="{FF2B5EF4-FFF2-40B4-BE49-F238E27FC236}">
                  <a16:creationId xmlns:a16="http://schemas.microsoft.com/office/drawing/2014/main" id="{15A322D7-1804-4136-9E0D-BAD9074E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Rectangle 74">
              <a:extLst>
                <a:ext uri="{FF2B5EF4-FFF2-40B4-BE49-F238E27FC236}">
                  <a16:creationId xmlns:a16="http://schemas.microsoft.com/office/drawing/2014/main" id="{9E193860-FB5D-4099-B9AB-C2498FA2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75">
              <a:extLst>
                <a:ext uri="{FF2B5EF4-FFF2-40B4-BE49-F238E27FC236}">
                  <a16:creationId xmlns:a16="http://schemas.microsoft.com/office/drawing/2014/main" id="{7A04FC50-A5B7-411C-AEFA-C05141302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76">
              <a:extLst>
                <a:ext uri="{FF2B5EF4-FFF2-40B4-BE49-F238E27FC236}">
                  <a16:creationId xmlns:a16="http://schemas.microsoft.com/office/drawing/2014/main" id="{3A39ADEA-8642-45D4-AF48-F68D938ED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77">
              <a:extLst>
                <a:ext uri="{FF2B5EF4-FFF2-40B4-BE49-F238E27FC236}">
                  <a16:creationId xmlns:a16="http://schemas.microsoft.com/office/drawing/2014/main" id="{F320EB0C-F717-4E67-8809-CB6C2B58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7270087E-4B12-4A09-BCBD-96B803EE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31E78E26-4D4F-4577-B6BF-27C44867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80">
              <a:extLst>
                <a:ext uri="{FF2B5EF4-FFF2-40B4-BE49-F238E27FC236}">
                  <a16:creationId xmlns:a16="http://schemas.microsoft.com/office/drawing/2014/main" id="{6A6FEF40-5829-4027-9775-36092481C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DF2A04D1-6AD6-4478-AEB0-AA2CA2C2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3D916E7B-3967-49B7-BF7B-DEE9D35D0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83">
              <a:extLst>
                <a:ext uri="{FF2B5EF4-FFF2-40B4-BE49-F238E27FC236}">
                  <a16:creationId xmlns:a16="http://schemas.microsoft.com/office/drawing/2014/main" id="{20A2B3B3-EC40-4AA2-9081-60A98BDA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84">
              <a:extLst>
                <a:ext uri="{FF2B5EF4-FFF2-40B4-BE49-F238E27FC236}">
                  <a16:creationId xmlns:a16="http://schemas.microsoft.com/office/drawing/2014/main" id="{84F6F4B3-2276-492B-AFA7-10BBE8C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5BC6AE84-0296-4EA8-8D07-8B481C99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86">
              <a:extLst>
                <a:ext uri="{FF2B5EF4-FFF2-40B4-BE49-F238E27FC236}">
                  <a16:creationId xmlns:a16="http://schemas.microsoft.com/office/drawing/2014/main" id="{DB11E2B3-949F-404A-9D0D-332634686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B222B080-83DD-4102-BFB8-E5777846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D17C5195-23E6-41A2-8574-51F04869C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89">
              <a:extLst>
                <a:ext uri="{FF2B5EF4-FFF2-40B4-BE49-F238E27FC236}">
                  <a16:creationId xmlns:a16="http://schemas.microsoft.com/office/drawing/2014/main" id="{12BA544A-BA67-4AF6-B5C3-18D763D3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24E73FA5-5415-46BF-8D4F-7BA84061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6CC97053-3AB1-4402-A0F7-64D2EA8B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92">
              <a:extLst>
                <a:ext uri="{FF2B5EF4-FFF2-40B4-BE49-F238E27FC236}">
                  <a16:creationId xmlns:a16="http://schemas.microsoft.com/office/drawing/2014/main" id="{8C035181-57C7-4E14-B43B-926ABF21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FB39B0C2-981C-447F-8156-7D04E4D2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8626F33E-F0BF-4603-B87B-568348B3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95">
              <a:extLst>
                <a:ext uri="{FF2B5EF4-FFF2-40B4-BE49-F238E27FC236}">
                  <a16:creationId xmlns:a16="http://schemas.microsoft.com/office/drawing/2014/main" id="{EB5303BA-72D6-4917-A690-E515C9236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79510BC8-BC08-4733-B5B1-C58403DE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ED8146C7-4F47-484E-A552-85BE9AE0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98">
              <a:extLst>
                <a:ext uri="{FF2B5EF4-FFF2-40B4-BE49-F238E27FC236}">
                  <a16:creationId xmlns:a16="http://schemas.microsoft.com/office/drawing/2014/main" id="{39517425-F9D8-4089-BC2D-946B0FF4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13C8CDAB-8E7E-4CDE-A3E8-C50E786E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F6D8172A-7C2D-42BF-AAD1-9171764A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78CA1B51-26AB-4480-AF73-E74DD7FE9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Rectangle 102">
              <a:extLst>
                <a:ext uri="{FF2B5EF4-FFF2-40B4-BE49-F238E27FC236}">
                  <a16:creationId xmlns:a16="http://schemas.microsoft.com/office/drawing/2014/main" id="{B5DC00C6-D7F1-4DC6-8074-81D68EC76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21296502-2C15-4322-83D3-DF2D9337B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Rectangle 104">
              <a:extLst>
                <a:ext uri="{FF2B5EF4-FFF2-40B4-BE49-F238E27FC236}">
                  <a16:creationId xmlns:a16="http://schemas.microsoft.com/office/drawing/2014/main" id="{61BFAE4F-6A36-4F5F-BDA4-2B5B1EF09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A17323AA-26EF-4A64-8B02-87DFBCE3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74B88E63-DAA0-45CB-8132-8F88EC758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Rectangle 107">
              <a:extLst>
                <a:ext uri="{FF2B5EF4-FFF2-40B4-BE49-F238E27FC236}">
                  <a16:creationId xmlns:a16="http://schemas.microsoft.com/office/drawing/2014/main" id="{E33E82CF-4D65-4458-A8CD-D9DC4A514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A9E1D89F-D9A9-4859-B582-5EA1526F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Rectangle 109">
              <a:extLst>
                <a:ext uri="{FF2B5EF4-FFF2-40B4-BE49-F238E27FC236}">
                  <a16:creationId xmlns:a16="http://schemas.microsoft.com/office/drawing/2014/main" id="{2CE03A4C-B255-446B-9193-6F96B4CA4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Rectangle 110">
              <a:extLst>
                <a:ext uri="{FF2B5EF4-FFF2-40B4-BE49-F238E27FC236}">
                  <a16:creationId xmlns:a16="http://schemas.microsoft.com/office/drawing/2014/main" id="{48611454-E9AD-4620-B79C-55511146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70940965-32B0-424A-983A-9ADE220D8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F9C28F61-EB08-470E-AE4A-BA2BC5F2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13">
              <a:extLst>
                <a:ext uri="{FF2B5EF4-FFF2-40B4-BE49-F238E27FC236}">
                  <a16:creationId xmlns:a16="http://schemas.microsoft.com/office/drawing/2014/main" id="{22884148-5599-429C-A365-49B70C1CB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Rectangle 114">
              <a:extLst>
                <a:ext uri="{FF2B5EF4-FFF2-40B4-BE49-F238E27FC236}">
                  <a16:creationId xmlns:a16="http://schemas.microsoft.com/office/drawing/2014/main" id="{9E5E71F7-79F5-4242-8228-87D91CAA0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15">
              <a:extLst>
                <a:ext uri="{FF2B5EF4-FFF2-40B4-BE49-F238E27FC236}">
                  <a16:creationId xmlns:a16="http://schemas.microsoft.com/office/drawing/2014/main" id="{2EE0E037-0443-44EE-B6B0-3067D2CE0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16">
              <a:extLst>
                <a:ext uri="{FF2B5EF4-FFF2-40B4-BE49-F238E27FC236}">
                  <a16:creationId xmlns:a16="http://schemas.microsoft.com/office/drawing/2014/main" id="{27D51BF7-5B36-4BC0-B588-6EF5143F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Rectangle 117">
              <a:extLst>
                <a:ext uri="{FF2B5EF4-FFF2-40B4-BE49-F238E27FC236}">
                  <a16:creationId xmlns:a16="http://schemas.microsoft.com/office/drawing/2014/main" id="{07F14CD4-FB68-426D-8B69-3FD9BD73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3E5B8A74-7CAC-4F0F-B3EB-A27E42D85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E02B2427-D783-4AC5-9B68-F5325B81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Rectangle 120">
              <a:extLst>
                <a:ext uri="{FF2B5EF4-FFF2-40B4-BE49-F238E27FC236}">
                  <a16:creationId xmlns:a16="http://schemas.microsoft.com/office/drawing/2014/main" id="{5104F855-CD83-4A10-87A6-B7EE1B018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27E1D4F9-95DF-46E9-A1AB-013F73E7D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D9859209-87D5-481D-9D65-8EB02D766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Rectangle 123">
              <a:extLst>
                <a:ext uri="{FF2B5EF4-FFF2-40B4-BE49-F238E27FC236}">
                  <a16:creationId xmlns:a16="http://schemas.microsoft.com/office/drawing/2014/main" id="{660A0868-58AC-4375-A081-200DFB7B1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Rectangle 124">
              <a:extLst>
                <a:ext uri="{FF2B5EF4-FFF2-40B4-BE49-F238E27FC236}">
                  <a16:creationId xmlns:a16="http://schemas.microsoft.com/office/drawing/2014/main" id="{745ECCC7-0A3E-43BC-B41B-C9FB7B8A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4F22257B-EF1A-4B53-A963-9E7EEF5C5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483A651-DF66-44A9-A53D-0F34B884A2CA}"/>
              </a:ext>
            </a:extLst>
          </p:cNvPr>
          <p:cNvGrpSpPr/>
          <p:nvPr/>
        </p:nvGrpSpPr>
        <p:grpSpPr>
          <a:xfrm>
            <a:off x="1090963" y="6424158"/>
            <a:ext cx="425927" cy="274717"/>
            <a:chOff x="2633799" y="5558352"/>
            <a:chExt cx="1343686" cy="647780"/>
          </a:xfrm>
          <a:solidFill>
            <a:schemeClr val="tx1">
              <a:lumMod val="50000"/>
              <a:lumOff val="50000"/>
              <a:alpha val="25000"/>
            </a:schemeClr>
          </a:solidFill>
        </p:grpSpPr>
        <p:sp>
          <p:nvSpPr>
            <p:cNvPr id="145" name="Rectangle 129">
              <a:extLst>
                <a:ext uri="{FF2B5EF4-FFF2-40B4-BE49-F238E27FC236}">
                  <a16:creationId xmlns:a16="http://schemas.microsoft.com/office/drawing/2014/main" id="{CA3D9AD3-76C4-40E2-AB17-ADC46EB4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Rectangle 129">
              <a:extLst>
                <a:ext uri="{FF2B5EF4-FFF2-40B4-BE49-F238E27FC236}">
                  <a16:creationId xmlns:a16="http://schemas.microsoft.com/office/drawing/2014/main" id="{417733E8-AD38-4799-8521-69176C660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Rectangle 129">
              <a:extLst>
                <a:ext uri="{FF2B5EF4-FFF2-40B4-BE49-F238E27FC236}">
                  <a16:creationId xmlns:a16="http://schemas.microsoft.com/office/drawing/2014/main" id="{6766AE5B-D118-456E-B0CF-51FF3CDC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Rectangle 129">
              <a:extLst>
                <a:ext uri="{FF2B5EF4-FFF2-40B4-BE49-F238E27FC236}">
                  <a16:creationId xmlns:a16="http://schemas.microsoft.com/office/drawing/2014/main" id="{6E95CE6A-9870-49F8-A9EA-31AFD12F7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A419700-9B03-4DE9-85EB-CE1499929FDD}"/>
              </a:ext>
            </a:extLst>
          </p:cNvPr>
          <p:cNvGrpSpPr/>
          <p:nvPr/>
        </p:nvGrpSpPr>
        <p:grpSpPr>
          <a:xfrm>
            <a:off x="1547664" y="6423443"/>
            <a:ext cx="425207" cy="274717"/>
            <a:chOff x="2633799" y="5558352"/>
            <a:chExt cx="1341414" cy="647780"/>
          </a:xfrm>
          <a:solidFill>
            <a:schemeClr val="tx1">
              <a:lumMod val="50000"/>
              <a:lumOff val="50000"/>
              <a:alpha val="25000"/>
            </a:schemeClr>
          </a:solidFill>
        </p:grpSpPr>
        <p:sp>
          <p:nvSpPr>
            <p:cNvPr id="150" name="Rectangle 129">
              <a:extLst>
                <a:ext uri="{FF2B5EF4-FFF2-40B4-BE49-F238E27FC236}">
                  <a16:creationId xmlns:a16="http://schemas.microsoft.com/office/drawing/2014/main" id="{FEB6503B-C91A-4E63-8A24-A029C0BD9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Rectangle 129">
              <a:extLst>
                <a:ext uri="{FF2B5EF4-FFF2-40B4-BE49-F238E27FC236}">
                  <a16:creationId xmlns:a16="http://schemas.microsoft.com/office/drawing/2014/main" id="{55D42A2F-7580-4526-8E76-F550F11A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Rectangle 129">
              <a:extLst>
                <a:ext uri="{FF2B5EF4-FFF2-40B4-BE49-F238E27FC236}">
                  <a16:creationId xmlns:a16="http://schemas.microsoft.com/office/drawing/2014/main" id="{93895424-9F08-440D-A26E-7B95466F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3" name="Group 13318">
            <a:extLst>
              <a:ext uri="{FF2B5EF4-FFF2-40B4-BE49-F238E27FC236}">
                <a16:creationId xmlns:a16="http://schemas.microsoft.com/office/drawing/2014/main" id="{1B9007BE-FFFE-43FE-9A23-3B30828E5582}"/>
              </a:ext>
            </a:extLst>
          </p:cNvPr>
          <p:cNvGrpSpPr/>
          <p:nvPr/>
        </p:nvGrpSpPr>
        <p:grpSpPr>
          <a:xfrm rot="1961306">
            <a:off x="4319789" y="1189188"/>
            <a:ext cx="517600" cy="951236"/>
            <a:chOff x="1359132" y="345882"/>
            <a:chExt cx="1966239" cy="4200564"/>
          </a:xfrm>
          <a:solidFill>
            <a:schemeClr val="accent1">
              <a:alpha val="25000"/>
            </a:schemeClr>
          </a:solidFill>
        </p:grpSpPr>
        <p:grpSp>
          <p:nvGrpSpPr>
            <p:cNvPr id="154" name="Group 23">
              <a:extLst>
                <a:ext uri="{FF2B5EF4-FFF2-40B4-BE49-F238E27FC236}">
                  <a16:creationId xmlns:a16="http://schemas.microsoft.com/office/drawing/2014/main" id="{14DE74FB-3645-404D-B049-F3104DEE45A5}"/>
                </a:ext>
              </a:extLst>
            </p:cNvPr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  <a:grpFill/>
          </p:grpSpPr>
          <p:sp>
            <p:nvSpPr>
              <p:cNvPr id="167" name="Rectangle 8">
                <a:extLst>
                  <a:ext uri="{FF2B5EF4-FFF2-40B4-BE49-F238E27FC236}">
                    <a16:creationId xmlns:a16="http://schemas.microsoft.com/office/drawing/2014/main" id="{11491EED-C26A-49D6-81B1-08FC48CB5BAA}"/>
                  </a:ext>
                </a:extLst>
              </p:cNvPr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Rectangle 8">
                <a:extLst>
                  <a:ext uri="{FF2B5EF4-FFF2-40B4-BE49-F238E27FC236}">
                    <a16:creationId xmlns:a16="http://schemas.microsoft.com/office/drawing/2014/main" id="{8B457425-CC8D-4031-859E-470CE3E6B75C}"/>
                  </a:ext>
                </a:extLst>
              </p:cNvPr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Rectangle 8">
                <a:extLst>
                  <a:ext uri="{FF2B5EF4-FFF2-40B4-BE49-F238E27FC236}">
                    <a16:creationId xmlns:a16="http://schemas.microsoft.com/office/drawing/2014/main" id="{B7DC2F34-00E6-41F5-AEF1-6723A5C63681}"/>
                  </a:ext>
                </a:extLst>
              </p:cNvPr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Rectangle 2">
                <a:extLst>
                  <a:ext uri="{FF2B5EF4-FFF2-40B4-BE49-F238E27FC236}">
                    <a16:creationId xmlns:a16="http://schemas.microsoft.com/office/drawing/2014/main" id="{74E12D96-82E0-42F3-8853-256F4FDCE8E8}"/>
                  </a:ext>
                </a:extLst>
              </p:cNvPr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Rectangle 2">
                <a:extLst>
                  <a:ext uri="{FF2B5EF4-FFF2-40B4-BE49-F238E27FC236}">
                    <a16:creationId xmlns:a16="http://schemas.microsoft.com/office/drawing/2014/main" id="{97870D73-D9D0-471D-9657-1D0EA3A4D760}"/>
                  </a:ext>
                </a:extLst>
              </p:cNvPr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Rectangle 2">
                <a:extLst>
                  <a:ext uri="{FF2B5EF4-FFF2-40B4-BE49-F238E27FC236}">
                    <a16:creationId xmlns:a16="http://schemas.microsoft.com/office/drawing/2014/main" id="{E2143C71-F78C-47FE-869D-3122190B84EA}"/>
                  </a:ext>
                </a:extLst>
              </p:cNvPr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Isosceles Triangle 4">
                <a:extLst>
                  <a:ext uri="{FF2B5EF4-FFF2-40B4-BE49-F238E27FC236}">
                    <a16:creationId xmlns:a16="http://schemas.microsoft.com/office/drawing/2014/main" id="{525542E1-FCC6-4641-81D4-2863ED5AC3AC}"/>
                  </a:ext>
                </a:extLst>
              </p:cNvPr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5" name="Group 26">
              <a:extLst>
                <a:ext uri="{FF2B5EF4-FFF2-40B4-BE49-F238E27FC236}">
                  <a16:creationId xmlns:a16="http://schemas.microsoft.com/office/drawing/2014/main" id="{6F201EB5-F140-4777-8695-BB91253DAC69}"/>
                </a:ext>
              </a:extLst>
            </p:cNvPr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  <a:grpFill/>
          </p:grpSpPr>
          <p:sp>
            <p:nvSpPr>
              <p:cNvPr id="156" name="Teardrop 30">
                <a:extLst>
                  <a:ext uri="{FF2B5EF4-FFF2-40B4-BE49-F238E27FC236}">
                    <a16:creationId xmlns:a16="http://schemas.microsoft.com/office/drawing/2014/main" id="{1E7F4D7E-D98C-4066-8722-E9088C457664}"/>
                  </a:ext>
                </a:extLst>
              </p:cNvPr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grp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Trapezoid 24">
                <a:extLst>
                  <a:ext uri="{FF2B5EF4-FFF2-40B4-BE49-F238E27FC236}">
                    <a16:creationId xmlns:a16="http://schemas.microsoft.com/office/drawing/2014/main" id="{0E0BF071-E721-4363-A33B-8C5C47459989}"/>
                  </a:ext>
                </a:extLst>
              </p:cNvPr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Rounded Rectangle 18">
                <a:extLst>
                  <a:ext uri="{FF2B5EF4-FFF2-40B4-BE49-F238E27FC236}">
                    <a16:creationId xmlns:a16="http://schemas.microsoft.com/office/drawing/2014/main" id="{B6B3424C-3B53-40B9-881E-0FEC4D8FB2A9}"/>
                  </a:ext>
                </a:extLst>
              </p:cNvPr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ounded Rectangle 19">
                <a:extLst>
                  <a:ext uri="{FF2B5EF4-FFF2-40B4-BE49-F238E27FC236}">
                    <a16:creationId xmlns:a16="http://schemas.microsoft.com/office/drawing/2014/main" id="{19F09E82-6E29-4785-AC06-874A5C33E9C2}"/>
                  </a:ext>
                </a:extLst>
              </p:cNvPr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ounded Rectangle 20">
                <a:extLst>
                  <a:ext uri="{FF2B5EF4-FFF2-40B4-BE49-F238E27FC236}">
                    <a16:creationId xmlns:a16="http://schemas.microsoft.com/office/drawing/2014/main" id="{0C1B419E-9EAE-4131-B5E5-F4326C5E0E9B}"/>
                  </a:ext>
                </a:extLst>
              </p:cNvPr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ounded Rectangle 21">
                <a:extLst>
                  <a:ext uri="{FF2B5EF4-FFF2-40B4-BE49-F238E27FC236}">
                    <a16:creationId xmlns:a16="http://schemas.microsoft.com/office/drawing/2014/main" id="{B265252F-D26E-450C-BA1B-6B4DB44A9310}"/>
                  </a:ext>
                </a:extLst>
              </p:cNvPr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ounded Rectangle 22">
                <a:extLst>
                  <a:ext uri="{FF2B5EF4-FFF2-40B4-BE49-F238E27FC236}">
                    <a16:creationId xmlns:a16="http://schemas.microsoft.com/office/drawing/2014/main" id="{A09C171B-43C4-4B63-87F9-F7873A2D0ED2}"/>
                  </a:ext>
                </a:extLst>
              </p:cNvPr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ounded Rectangle 25">
                <a:extLst>
                  <a:ext uri="{FF2B5EF4-FFF2-40B4-BE49-F238E27FC236}">
                    <a16:creationId xmlns:a16="http://schemas.microsoft.com/office/drawing/2014/main" id="{B970CA87-2B9E-4B64-8AF1-FF679F3E893D}"/>
                  </a:ext>
                </a:extLst>
              </p:cNvPr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4" name="Rounded Rectangle 27">
                <a:extLst>
                  <a:ext uri="{FF2B5EF4-FFF2-40B4-BE49-F238E27FC236}">
                    <a16:creationId xmlns:a16="http://schemas.microsoft.com/office/drawing/2014/main" id="{79D80146-56CA-4BD5-827D-8E35A55003D4}"/>
                  </a:ext>
                </a:extLst>
              </p:cNvPr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ounded Rectangle 28">
                <a:extLst>
                  <a:ext uri="{FF2B5EF4-FFF2-40B4-BE49-F238E27FC236}">
                    <a16:creationId xmlns:a16="http://schemas.microsoft.com/office/drawing/2014/main" id="{52C75EAA-48A9-40B7-B1F3-4D90A3B1723A}"/>
                  </a:ext>
                </a:extLst>
              </p:cNvPr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ounded Rectangle 29">
                <a:extLst>
                  <a:ext uri="{FF2B5EF4-FFF2-40B4-BE49-F238E27FC236}">
                    <a16:creationId xmlns:a16="http://schemas.microsoft.com/office/drawing/2014/main" id="{F439F352-AA96-41E4-9F4B-26EEEA6D70BC}"/>
                  </a:ext>
                </a:extLst>
              </p:cNvPr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295EADF-89DF-46DF-AD8E-41DF992405D1}"/>
              </a:ext>
            </a:extLst>
          </p:cNvPr>
          <p:cNvGrpSpPr/>
          <p:nvPr/>
        </p:nvGrpSpPr>
        <p:grpSpPr>
          <a:xfrm>
            <a:off x="8519208" y="746973"/>
            <a:ext cx="385856" cy="1583295"/>
            <a:chOff x="9604638" y="-3280047"/>
            <a:chExt cx="1600255" cy="5900911"/>
          </a:xfrm>
          <a:solidFill>
            <a:schemeClr val="accent1">
              <a:alpha val="10000"/>
            </a:schemeClr>
          </a:solidFill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14D6D95E-873F-4666-BEF3-0848AE6924FC}"/>
                </a:ext>
              </a:extLst>
            </p:cNvPr>
            <p:cNvGrpSpPr/>
            <p:nvPr/>
          </p:nvGrpSpPr>
          <p:grpSpPr>
            <a:xfrm>
              <a:off x="10090815" y="-3280047"/>
              <a:ext cx="455613" cy="4540251"/>
              <a:chOff x="2149974" y="-3713177"/>
              <a:chExt cx="455613" cy="4540251"/>
            </a:xfrm>
            <a:grpFill/>
          </p:grpSpPr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265B39A9-93C6-4D3C-964C-7B144572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974" y="-3713177"/>
                <a:ext cx="377825" cy="3998913"/>
              </a:xfrm>
              <a:custGeom>
                <a:avLst/>
                <a:gdLst>
                  <a:gd name="T0" fmla="*/ 203 w 238"/>
                  <a:gd name="T1" fmla="*/ 38 h 2519"/>
                  <a:gd name="T2" fmla="*/ 193 w 238"/>
                  <a:gd name="T3" fmla="*/ 2487 h 2519"/>
                  <a:gd name="T4" fmla="*/ 111 w 238"/>
                  <a:gd name="T5" fmla="*/ 2487 h 2519"/>
                  <a:gd name="T6" fmla="*/ 35 w 238"/>
                  <a:gd name="T7" fmla="*/ 6 h 2519"/>
                  <a:gd name="T8" fmla="*/ 0 w 238"/>
                  <a:gd name="T9" fmla="*/ 0 h 2519"/>
                  <a:gd name="T10" fmla="*/ 76 w 238"/>
                  <a:gd name="T11" fmla="*/ 2503 h 2519"/>
                  <a:gd name="T12" fmla="*/ 76 w 238"/>
                  <a:gd name="T13" fmla="*/ 2519 h 2519"/>
                  <a:gd name="T14" fmla="*/ 225 w 238"/>
                  <a:gd name="T15" fmla="*/ 2519 h 2519"/>
                  <a:gd name="T16" fmla="*/ 238 w 238"/>
                  <a:gd name="T17" fmla="*/ 38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519">
                    <a:moveTo>
                      <a:pt x="203" y="38"/>
                    </a:moveTo>
                    <a:lnTo>
                      <a:pt x="193" y="2487"/>
                    </a:lnTo>
                    <a:lnTo>
                      <a:pt x="111" y="2487"/>
                    </a:lnTo>
                    <a:lnTo>
                      <a:pt x="35" y="6"/>
                    </a:lnTo>
                    <a:lnTo>
                      <a:pt x="0" y="0"/>
                    </a:lnTo>
                    <a:lnTo>
                      <a:pt x="76" y="2503"/>
                    </a:lnTo>
                    <a:lnTo>
                      <a:pt x="76" y="2519"/>
                    </a:lnTo>
                    <a:lnTo>
                      <a:pt x="225" y="2519"/>
                    </a:lnTo>
                    <a:lnTo>
                      <a:pt x="238" y="3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7">
                <a:extLst>
                  <a:ext uri="{FF2B5EF4-FFF2-40B4-BE49-F238E27FC236}">
                    <a16:creationId xmlns:a16="http://schemas.microsoft.com/office/drawing/2014/main" id="{22701E76-A998-4119-AB89-40898F87F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199" y="488936"/>
                <a:ext cx="303213" cy="338138"/>
              </a:xfrm>
              <a:custGeom>
                <a:avLst/>
                <a:gdLst>
                  <a:gd name="T0" fmla="*/ 29 w 93"/>
                  <a:gd name="T1" fmla="*/ 2 h 106"/>
                  <a:gd name="T2" fmla="*/ 24 w 93"/>
                  <a:gd name="T3" fmla="*/ 2 h 106"/>
                  <a:gd name="T4" fmla="*/ 2 w 93"/>
                  <a:gd name="T5" fmla="*/ 51 h 106"/>
                  <a:gd name="T6" fmla="*/ 32 w 93"/>
                  <a:gd name="T7" fmla="*/ 100 h 106"/>
                  <a:gd name="T8" fmla="*/ 84 w 93"/>
                  <a:gd name="T9" fmla="*/ 86 h 106"/>
                  <a:gd name="T10" fmla="*/ 86 w 93"/>
                  <a:gd name="T11" fmla="*/ 46 h 106"/>
                  <a:gd name="T12" fmla="*/ 86 w 93"/>
                  <a:gd name="T13" fmla="*/ 43 h 106"/>
                  <a:gd name="T14" fmla="*/ 86 w 93"/>
                  <a:gd name="T15" fmla="*/ 40 h 106"/>
                  <a:gd name="T16" fmla="*/ 84 w 93"/>
                  <a:gd name="T17" fmla="*/ 31 h 106"/>
                  <a:gd name="T18" fmla="*/ 77 w 93"/>
                  <a:gd name="T19" fmla="*/ 32 h 106"/>
                  <a:gd name="T20" fmla="*/ 77 w 93"/>
                  <a:gd name="T21" fmla="*/ 39 h 106"/>
                  <a:gd name="T22" fmla="*/ 77 w 93"/>
                  <a:gd name="T23" fmla="*/ 42 h 106"/>
                  <a:gd name="T24" fmla="*/ 71 w 93"/>
                  <a:gd name="T25" fmla="*/ 65 h 106"/>
                  <a:gd name="T26" fmla="*/ 40 w 93"/>
                  <a:gd name="T27" fmla="*/ 63 h 106"/>
                  <a:gd name="T28" fmla="*/ 49 w 93"/>
                  <a:gd name="T29" fmla="*/ 27 h 106"/>
                  <a:gd name="T30" fmla="*/ 49 w 93"/>
                  <a:gd name="T31" fmla="*/ 23 h 106"/>
                  <a:gd name="T32" fmla="*/ 29 w 93"/>
                  <a:gd name="T3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6">
                    <a:moveTo>
                      <a:pt x="29" y="2"/>
                    </a:moveTo>
                    <a:cubicBezTo>
                      <a:pt x="28" y="0"/>
                      <a:pt x="25" y="0"/>
                      <a:pt x="24" y="2"/>
                    </a:cubicBezTo>
                    <a:cubicBezTo>
                      <a:pt x="18" y="10"/>
                      <a:pt x="4" y="30"/>
                      <a:pt x="2" y="51"/>
                    </a:cubicBezTo>
                    <a:cubicBezTo>
                      <a:pt x="0" y="71"/>
                      <a:pt x="10" y="93"/>
                      <a:pt x="32" y="100"/>
                    </a:cubicBezTo>
                    <a:cubicBezTo>
                      <a:pt x="51" y="106"/>
                      <a:pt x="76" y="101"/>
                      <a:pt x="84" y="86"/>
                    </a:cubicBezTo>
                    <a:cubicBezTo>
                      <a:pt x="93" y="69"/>
                      <a:pt x="87" y="52"/>
                      <a:pt x="86" y="46"/>
                    </a:cubicBezTo>
                    <a:cubicBezTo>
                      <a:pt x="86" y="45"/>
                      <a:pt x="86" y="44"/>
                      <a:pt x="86" y="43"/>
                    </a:cubicBezTo>
                    <a:cubicBezTo>
                      <a:pt x="86" y="42"/>
                      <a:pt x="86" y="41"/>
                      <a:pt x="86" y="40"/>
                    </a:cubicBezTo>
                    <a:cubicBezTo>
                      <a:pt x="85" y="38"/>
                      <a:pt x="85" y="34"/>
                      <a:pt x="84" y="31"/>
                    </a:cubicBezTo>
                    <a:cubicBezTo>
                      <a:pt x="83" y="27"/>
                      <a:pt x="77" y="28"/>
                      <a:pt x="77" y="32"/>
                    </a:cubicBezTo>
                    <a:cubicBezTo>
                      <a:pt x="77" y="35"/>
                      <a:pt x="77" y="38"/>
                      <a:pt x="77" y="39"/>
                    </a:cubicBezTo>
                    <a:cubicBezTo>
                      <a:pt x="77" y="40"/>
                      <a:pt x="77" y="41"/>
                      <a:pt x="77" y="42"/>
                    </a:cubicBezTo>
                    <a:cubicBezTo>
                      <a:pt x="76" y="50"/>
                      <a:pt x="74" y="60"/>
                      <a:pt x="71" y="65"/>
                    </a:cubicBezTo>
                    <a:cubicBezTo>
                      <a:pt x="65" y="75"/>
                      <a:pt x="44" y="74"/>
                      <a:pt x="40" y="63"/>
                    </a:cubicBezTo>
                    <a:cubicBezTo>
                      <a:pt x="36" y="52"/>
                      <a:pt x="45" y="34"/>
                      <a:pt x="49" y="27"/>
                    </a:cubicBezTo>
                    <a:cubicBezTo>
                      <a:pt x="50" y="26"/>
                      <a:pt x="50" y="24"/>
                      <a:pt x="49" y="23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">
                <a:extLst>
                  <a:ext uri="{FF2B5EF4-FFF2-40B4-BE49-F238E27FC236}">
                    <a16:creationId xmlns:a16="http://schemas.microsoft.com/office/drawing/2014/main" id="{0993080E-40B5-40D6-8414-A8378346A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724" y="101586"/>
                <a:ext cx="423863" cy="490538"/>
              </a:xfrm>
              <a:custGeom>
                <a:avLst/>
                <a:gdLst>
                  <a:gd name="T0" fmla="*/ 114 w 130"/>
                  <a:gd name="T1" fmla="*/ 11 h 154"/>
                  <a:gd name="T2" fmla="*/ 91 w 130"/>
                  <a:gd name="T3" fmla="*/ 0 h 154"/>
                  <a:gd name="T4" fmla="*/ 65 w 130"/>
                  <a:gd name="T5" fmla="*/ 0 h 154"/>
                  <a:gd name="T6" fmla="*/ 39 w 130"/>
                  <a:gd name="T7" fmla="*/ 0 h 154"/>
                  <a:gd name="T8" fmla="*/ 16 w 130"/>
                  <a:gd name="T9" fmla="*/ 11 h 154"/>
                  <a:gd name="T10" fmla="*/ 8 w 130"/>
                  <a:gd name="T11" fmla="*/ 20 h 154"/>
                  <a:gd name="T12" fmla="*/ 0 w 130"/>
                  <a:gd name="T13" fmla="*/ 40 h 154"/>
                  <a:gd name="T14" fmla="*/ 0 w 130"/>
                  <a:gd name="T15" fmla="*/ 79 h 154"/>
                  <a:gd name="T16" fmla="*/ 6 w 130"/>
                  <a:gd name="T17" fmla="*/ 97 h 154"/>
                  <a:gd name="T18" fmla="*/ 37 w 130"/>
                  <a:gd name="T19" fmla="*/ 141 h 154"/>
                  <a:gd name="T20" fmla="*/ 62 w 130"/>
                  <a:gd name="T21" fmla="*/ 154 h 154"/>
                  <a:gd name="T22" fmla="*/ 65 w 130"/>
                  <a:gd name="T23" fmla="*/ 154 h 154"/>
                  <a:gd name="T24" fmla="*/ 68 w 130"/>
                  <a:gd name="T25" fmla="*/ 154 h 154"/>
                  <a:gd name="T26" fmla="*/ 93 w 130"/>
                  <a:gd name="T27" fmla="*/ 141 h 154"/>
                  <a:gd name="T28" fmla="*/ 124 w 130"/>
                  <a:gd name="T29" fmla="*/ 97 h 154"/>
                  <a:gd name="T30" fmla="*/ 130 w 130"/>
                  <a:gd name="T31" fmla="*/ 79 h 154"/>
                  <a:gd name="T32" fmla="*/ 130 w 130"/>
                  <a:gd name="T33" fmla="*/ 40 h 154"/>
                  <a:gd name="T34" fmla="*/ 122 w 130"/>
                  <a:gd name="T35" fmla="*/ 20 h 154"/>
                  <a:gd name="T36" fmla="*/ 114 w 130"/>
                  <a:gd name="T37" fmla="*/ 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54">
                    <a:moveTo>
                      <a:pt x="114" y="11"/>
                    </a:moveTo>
                    <a:cubicBezTo>
                      <a:pt x="108" y="4"/>
                      <a:pt x="100" y="0"/>
                      <a:pt x="9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2" y="4"/>
                      <a:pt x="16" y="1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3" y="25"/>
                      <a:pt x="0" y="33"/>
                      <a:pt x="0" y="4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5"/>
                      <a:pt x="2" y="91"/>
                      <a:pt x="6" y="97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43" y="149"/>
                      <a:pt x="52" y="154"/>
                      <a:pt x="62" y="154"/>
                    </a:cubicBezTo>
                    <a:cubicBezTo>
                      <a:pt x="65" y="154"/>
                      <a:pt x="65" y="154"/>
                      <a:pt x="65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8" y="154"/>
                      <a:pt x="87" y="149"/>
                      <a:pt x="93" y="141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8" y="91"/>
                      <a:pt x="130" y="85"/>
                      <a:pt x="130" y="79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33"/>
                      <a:pt x="127" y="25"/>
                      <a:pt x="122" y="20"/>
                    </a:cubicBezTo>
                    <a:lnTo>
                      <a:pt x="11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BA4BDF0-B4FA-4111-B946-8667B8768E40}"/>
                </a:ext>
              </a:extLst>
            </p:cNvPr>
            <p:cNvGrpSpPr/>
            <p:nvPr/>
          </p:nvGrpSpPr>
          <p:grpSpPr>
            <a:xfrm>
              <a:off x="9610110" y="1366348"/>
              <a:ext cx="1594783" cy="1254516"/>
              <a:chOff x="4501217" y="2328648"/>
              <a:chExt cx="736600" cy="579437"/>
            </a:xfrm>
            <a:grpFill/>
          </p:grpSpPr>
          <p:sp>
            <p:nvSpPr>
              <p:cNvPr id="180" name="Rectangle 105">
                <a:extLst>
                  <a:ext uri="{FF2B5EF4-FFF2-40B4-BE49-F238E27FC236}">
                    <a16:creationId xmlns:a16="http://schemas.microsoft.com/office/drawing/2014/main" id="{797E3F6D-9476-4A67-A68A-B3E7A7A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411198"/>
                <a:ext cx="736600" cy="241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06">
                <a:extLst>
                  <a:ext uri="{FF2B5EF4-FFF2-40B4-BE49-F238E27FC236}">
                    <a16:creationId xmlns:a16="http://schemas.microsoft.com/office/drawing/2014/main" id="{234D4BB3-08CB-4978-8C82-05036ED6B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680" y="2328648"/>
                <a:ext cx="187325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23">
                <a:extLst>
                  <a:ext uri="{FF2B5EF4-FFF2-40B4-BE49-F238E27FC236}">
                    <a16:creationId xmlns:a16="http://schemas.microsoft.com/office/drawing/2014/main" id="{6E27ADA0-272B-4626-A069-03C6706AC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665198"/>
                <a:ext cx="736600" cy="2428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EEA46889-600C-4BF9-9D05-8DEF2089FC93}"/>
                </a:ext>
              </a:extLst>
            </p:cNvPr>
            <p:cNvGrpSpPr/>
            <p:nvPr/>
          </p:nvGrpSpPr>
          <p:grpSpPr>
            <a:xfrm>
              <a:off x="9604638" y="1187749"/>
              <a:ext cx="1584213" cy="352460"/>
              <a:chOff x="9590893" y="872582"/>
              <a:chExt cx="1584213" cy="352460"/>
            </a:xfrm>
            <a:grpFill/>
          </p:grpSpPr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082194A-9055-44CD-BDD0-CB3E86DC28BA}"/>
                  </a:ext>
                </a:extLst>
              </p:cNvPr>
              <p:cNvCxnSpPr>
                <a:cxnSpLocks/>
                <a:stCxn id="184" idx="3"/>
              </p:cNvCxnSpPr>
              <p:nvPr/>
            </p:nvCxnSpPr>
            <p:spPr>
              <a:xfrm flipH="1">
                <a:off x="9590893" y="872582"/>
                <a:ext cx="767126" cy="352460"/>
              </a:xfrm>
              <a:prstGeom prst="line">
                <a:avLst/>
              </a:prstGeom>
              <a:grp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4D7D7791-EF4E-47BF-972A-44724D718478}"/>
                  </a:ext>
                </a:extLst>
              </p:cNvPr>
              <p:cNvCxnSpPr>
                <a:cxnSpLocks/>
                <a:stCxn id="184" idx="3"/>
              </p:cNvCxnSpPr>
              <p:nvPr/>
            </p:nvCxnSpPr>
            <p:spPr>
              <a:xfrm>
                <a:off x="10358019" y="872582"/>
                <a:ext cx="817087" cy="352460"/>
              </a:xfrm>
              <a:prstGeom prst="line">
                <a:avLst/>
              </a:prstGeom>
              <a:grpFill/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39112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1B2A26-901A-46CE-9B39-0D007DD3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00953"/>
              </p:ext>
            </p:extLst>
          </p:nvPr>
        </p:nvGraphicFramePr>
        <p:xfrm>
          <a:off x="107504" y="748572"/>
          <a:ext cx="8856984" cy="609329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tableStyleId>{5C22544A-7EE6-4342-B048-85BDC9FD1C3A}</a:tableStyleId>
              </a:tblPr>
              <a:tblGrid>
                <a:gridCol w="4534011">
                  <a:extLst>
                    <a:ext uri="{9D8B030D-6E8A-4147-A177-3AD203B41FA5}">
                      <a16:colId xmlns:a16="http://schemas.microsoft.com/office/drawing/2014/main" val="419402605"/>
                    </a:ext>
                  </a:extLst>
                </a:gridCol>
                <a:gridCol w="2177059">
                  <a:extLst>
                    <a:ext uri="{9D8B030D-6E8A-4147-A177-3AD203B41FA5}">
                      <a16:colId xmlns:a16="http://schemas.microsoft.com/office/drawing/2014/main" val="3456905306"/>
                    </a:ext>
                  </a:extLst>
                </a:gridCol>
                <a:gridCol w="2145914">
                  <a:extLst>
                    <a:ext uri="{9D8B030D-6E8A-4147-A177-3AD203B41FA5}">
                      <a16:colId xmlns:a16="http://schemas.microsoft.com/office/drawing/2014/main" val="1620243888"/>
                    </a:ext>
                  </a:extLst>
                </a:gridCol>
              </a:tblGrid>
              <a:tr h="321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Challenges</a:t>
                      </a:r>
                      <a:endParaRPr lang="en-IN" sz="12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Availability ERP Tool</a:t>
                      </a:r>
                      <a:endParaRPr lang="en-IN" sz="12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Availability SIMPLE</a:t>
                      </a:r>
                      <a:endParaRPr lang="en-IN" sz="12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32487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Opening Job card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>
                        <a:alpha val="4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776674"/>
                  </a:ext>
                </a:extLst>
              </a:tr>
              <a:tr h="28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assignment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35183"/>
                  </a:ext>
                </a:extLst>
              </a:tr>
              <a:tr h="47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Monitoring Unassigned Task / Job card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53444"/>
                  </a:ext>
                </a:extLst>
              </a:tr>
              <a:tr h="47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Cycle time capturing </a:t>
                      </a:r>
                      <a:b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(Travel time &amp; Activity time)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5119"/>
                  </a:ext>
                </a:extLst>
              </a:tr>
              <a:tr h="70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 Communication (Text, Video and Audio chat) with in particular job card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506869"/>
                  </a:ext>
                </a:extLst>
              </a:tr>
              <a:tr h="47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Record Field data(Video, Audio, photo with sketch, PS location)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93985"/>
                  </a:ext>
                </a:extLst>
              </a:tr>
              <a:tr h="34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Electronic Field service report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9570"/>
                  </a:ext>
                </a:extLst>
              </a:tr>
              <a:tr h="34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 Time capturing in Job card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16555"/>
                  </a:ext>
                </a:extLst>
              </a:tr>
              <a:tr h="34470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 track the current location of the Technician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79256"/>
                  </a:ext>
                </a:extLst>
              </a:tr>
              <a:tr h="34470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  Delivery performance</a:t>
                      </a:r>
                      <a:b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  Technician KPI</a:t>
                      </a:r>
                      <a:b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  Department KPI</a:t>
                      </a:r>
                      <a:b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  Unsold hours information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18729"/>
                  </a:ext>
                </a:extLst>
              </a:tr>
              <a:tr h="34470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76922"/>
                  </a:ext>
                </a:extLst>
              </a:tr>
              <a:tr h="3440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5071"/>
                  </a:ext>
                </a:extLst>
              </a:tr>
              <a:tr h="70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Electronic communication to customer with reports and media files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50915"/>
                  </a:ext>
                </a:extLst>
              </a:tr>
              <a:tr h="288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Information Retrieval</a:t>
                      </a:r>
                      <a:endParaRPr lang="en-IN" sz="105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ctr"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20" marR="7020" marT="7020" marB="0" anchor="b"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25534"/>
                  </a:ext>
                </a:extLst>
              </a:tr>
            </a:tbl>
          </a:graphicData>
        </a:graphic>
      </p:graphicFrame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017B0DA0-855A-4CA9-8FAA-20B486468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8848" y="1830763"/>
            <a:ext cx="144016" cy="144016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61FFE16A-06C0-41E8-8EEB-001885C3C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8948" y="2306082"/>
            <a:ext cx="144016" cy="144016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AB5C5784-8770-44B5-95C0-338EADCB5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0379" y="2943743"/>
            <a:ext cx="144016" cy="144016"/>
          </a:xfrm>
          <a:prstGeom prst="rect">
            <a:avLst/>
          </a:prstGeom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B3B784B9-58D9-41BA-B32B-7542DB8B8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9228" y="3452066"/>
            <a:ext cx="144016" cy="144016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DEA3D6-75FB-4DCA-B867-59CB7D67F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8848" y="3951112"/>
            <a:ext cx="144016" cy="144016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460A0845-B5EE-4862-900D-7040163B0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061" y="4315419"/>
            <a:ext cx="144016" cy="144016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22FAF70-F4FE-4303-869A-F5D58EB7E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6284" y="4941168"/>
            <a:ext cx="144016" cy="144016"/>
          </a:xfrm>
          <a:prstGeom prst="rect">
            <a:avLst/>
          </a:prstGeom>
        </p:spPr>
      </p:pic>
      <p:pic>
        <p:nvPicPr>
          <p:cNvPr id="25" name="Graphic 24" descr="Close">
            <a:extLst>
              <a:ext uri="{FF2B5EF4-FFF2-40B4-BE49-F238E27FC236}">
                <a16:creationId xmlns:a16="http://schemas.microsoft.com/office/drawing/2014/main" id="{E590FC7D-2BE1-4B4C-97F1-AED651CF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555" y="5285779"/>
            <a:ext cx="144016" cy="144016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02517E68-33CF-4366-885B-17435D50B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5651537"/>
            <a:ext cx="144016" cy="144016"/>
          </a:xfrm>
          <a:prstGeom prst="rect">
            <a:avLst/>
          </a:prstGeom>
        </p:spPr>
      </p:pic>
      <p:pic>
        <p:nvPicPr>
          <p:cNvPr id="29" name="Graphic 28" descr="Close">
            <a:extLst>
              <a:ext uri="{FF2B5EF4-FFF2-40B4-BE49-F238E27FC236}">
                <a16:creationId xmlns:a16="http://schemas.microsoft.com/office/drawing/2014/main" id="{5DCC431F-372A-4AA7-B1B8-4CBA3FEA1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6174694"/>
            <a:ext cx="144016" cy="144016"/>
          </a:xfrm>
          <a:prstGeom prst="rect">
            <a:avLst/>
          </a:prstGeom>
        </p:spPr>
      </p:pic>
      <p:pic>
        <p:nvPicPr>
          <p:cNvPr id="31" name="Graphic 30" descr="Close">
            <a:extLst>
              <a:ext uri="{FF2B5EF4-FFF2-40B4-BE49-F238E27FC236}">
                <a16:creationId xmlns:a16="http://schemas.microsoft.com/office/drawing/2014/main" id="{036223EE-5EC1-4EBB-B86C-6BAA122F9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6597352"/>
            <a:ext cx="144016" cy="144016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2167C074-24DA-482A-96B5-00221CFE4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1842" y="1193304"/>
            <a:ext cx="181744" cy="181744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67BC3D80-0D4D-4C7E-97A2-3362DFDAC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8848" y="1436455"/>
            <a:ext cx="181744" cy="181744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6F1ADBCC-5735-4172-AA36-BD7A42EB8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4328" y="1150212"/>
            <a:ext cx="181744" cy="181744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EEE47041-1F9E-4C50-B1A3-45B141712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519" y="1436455"/>
            <a:ext cx="165222" cy="165222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4872EEA6-5C93-4637-A9C3-F322F5EB0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4328" y="1793035"/>
            <a:ext cx="181744" cy="181744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027A5252-5578-40A5-BFC5-D5DCFE487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519" y="2267276"/>
            <a:ext cx="181744" cy="181744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A962E151-F5C3-4EFB-8810-0C479552A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0258" y="2905107"/>
            <a:ext cx="181744" cy="181744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A0000322-8280-487C-9264-9FF01805A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2519" y="3361194"/>
            <a:ext cx="181744" cy="181744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6558FB3A-A52B-44C1-BD71-7673570F7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9041" y="3817281"/>
            <a:ext cx="181744" cy="181744"/>
          </a:xfrm>
          <a:prstGeom prst="rect">
            <a:avLst/>
          </a:prstGeom>
        </p:spPr>
      </p:pic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07F3F997-B032-48CF-9266-1C8485024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305" y="4162073"/>
            <a:ext cx="181744" cy="181744"/>
          </a:xfrm>
          <a:prstGeom prst="rect">
            <a:avLst/>
          </a:prstGeom>
        </p:spPr>
      </p:pic>
      <p:pic>
        <p:nvPicPr>
          <p:cNvPr id="55" name="Graphic 54" descr="Checkmark">
            <a:extLst>
              <a:ext uri="{FF2B5EF4-FFF2-40B4-BE49-F238E27FC236}">
                <a16:creationId xmlns:a16="http://schemas.microsoft.com/office/drawing/2014/main" id="{8D1B63FF-A109-4B8E-8CA5-610128BD1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519" y="4873487"/>
            <a:ext cx="181744" cy="181744"/>
          </a:xfrm>
          <a:prstGeom prst="rect">
            <a:avLst/>
          </a:prstGeom>
        </p:spPr>
      </p:pic>
      <p:pic>
        <p:nvPicPr>
          <p:cNvPr id="57" name="Graphic 56" descr="Checkmark">
            <a:extLst>
              <a:ext uri="{FF2B5EF4-FFF2-40B4-BE49-F238E27FC236}">
                <a16:creationId xmlns:a16="http://schemas.microsoft.com/office/drawing/2014/main" id="{7F75D92D-D48D-49BD-BE7B-09AF4E143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519" y="5228407"/>
            <a:ext cx="181744" cy="181744"/>
          </a:xfrm>
          <a:prstGeom prst="rect">
            <a:avLst/>
          </a:prstGeom>
        </p:spPr>
      </p:pic>
      <p:pic>
        <p:nvPicPr>
          <p:cNvPr id="59" name="Graphic 58" descr="Checkmark">
            <a:extLst>
              <a:ext uri="{FF2B5EF4-FFF2-40B4-BE49-F238E27FC236}">
                <a16:creationId xmlns:a16="http://schemas.microsoft.com/office/drawing/2014/main" id="{F49EC51F-5590-4D6B-A4B5-A8E63FC3D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400" y="5537199"/>
            <a:ext cx="181744" cy="181744"/>
          </a:xfrm>
          <a:prstGeom prst="rect">
            <a:avLst/>
          </a:prstGeom>
        </p:spPr>
      </p:pic>
      <p:pic>
        <p:nvPicPr>
          <p:cNvPr id="61" name="Graphic 60" descr="Checkmark">
            <a:extLst>
              <a:ext uri="{FF2B5EF4-FFF2-40B4-BE49-F238E27FC236}">
                <a16:creationId xmlns:a16="http://schemas.microsoft.com/office/drawing/2014/main" id="{F34173CE-8FAC-4E93-A55E-F0E84D295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8612" y="6114118"/>
            <a:ext cx="181744" cy="181744"/>
          </a:xfrm>
          <a:prstGeom prst="rect">
            <a:avLst/>
          </a:prstGeom>
        </p:spPr>
      </p:pic>
      <p:pic>
        <p:nvPicPr>
          <p:cNvPr id="63" name="Graphic 62" descr="Checkmark">
            <a:extLst>
              <a:ext uri="{FF2B5EF4-FFF2-40B4-BE49-F238E27FC236}">
                <a16:creationId xmlns:a16="http://schemas.microsoft.com/office/drawing/2014/main" id="{0AB347C2-950A-4FE7-9DB2-C83112FBB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0770" y="6597352"/>
            <a:ext cx="181744" cy="181744"/>
          </a:xfrm>
          <a:prstGeom prst="rect">
            <a:avLst/>
          </a:prstGeom>
        </p:spPr>
      </p:pic>
      <p:pic>
        <p:nvPicPr>
          <p:cNvPr id="65" name="Graphic 64" descr="Checkmark">
            <a:extLst>
              <a:ext uri="{FF2B5EF4-FFF2-40B4-BE49-F238E27FC236}">
                <a16:creationId xmlns:a16="http://schemas.microsoft.com/office/drawing/2014/main" id="{4C84A23F-C84B-4739-A046-7A590E2E9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8612" y="4568280"/>
            <a:ext cx="181744" cy="181744"/>
          </a:xfrm>
          <a:prstGeom prst="rect">
            <a:avLst/>
          </a:prstGeom>
        </p:spPr>
      </p:pic>
      <p:sp>
        <p:nvSpPr>
          <p:cNvPr id="66" name="Title 2">
            <a:extLst>
              <a:ext uri="{FF2B5EF4-FFF2-40B4-BE49-F238E27FC236}">
                <a16:creationId xmlns:a16="http://schemas.microsoft.com/office/drawing/2014/main" id="{D699F89E-6E29-4FA5-B0FF-C27DB9B3A8CB}"/>
              </a:ext>
            </a:extLst>
          </p:cNvPr>
          <p:cNvSpPr txBox="1">
            <a:spLocks/>
          </p:cNvSpPr>
          <p:nvPr/>
        </p:nvSpPr>
        <p:spPr>
          <a:xfrm>
            <a:off x="251520" y="116631"/>
            <a:ext cx="8568952" cy="473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Challenges in Field Service Process </a:t>
            </a:r>
          </a:p>
        </p:txBody>
      </p:sp>
    </p:spTree>
    <p:extLst>
      <p:ext uri="{BB962C8B-B14F-4D97-AF65-F5344CB8AC3E}">
        <p14:creationId xmlns:p14="http://schemas.microsoft.com/office/powerpoint/2010/main" val="18866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9249E-EB8D-4E29-8066-81A1BEF95C9D}"/>
              </a:ext>
            </a:extLst>
          </p:cNvPr>
          <p:cNvSpPr/>
          <p:nvPr/>
        </p:nvSpPr>
        <p:spPr>
          <a:xfrm>
            <a:off x="563702" y="1546068"/>
            <a:ext cx="2041852" cy="570944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746533-6C5A-8A45-AA3B-16829C91FFE5}"/>
              </a:ext>
            </a:extLst>
          </p:cNvPr>
          <p:cNvSpPr/>
          <p:nvPr/>
        </p:nvSpPr>
        <p:spPr>
          <a:xfrm>
            <a:off x="0" y="0"/>
            <a:ext cx="9144000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549C59E-8226-4BE9-B5B6-360A5E395E0C}"/>
              </a:ext>
            </a:extLst>
          </p:cNvPr>
          <p:cNvSpPr/>
          <p:nvPr/>
        </p:nvSpPr>
        <p:spPr>
          <a:xfrm>
            <a:off x="1131509" y="87507"/>
            <a:ext cx="6903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Service Process Overview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D6D1F-6BB5-45D5-93C2-3BFAEFC0CD62}"/>
              </a:ext>
            </a:extLst>
          </p:cNvPr>
          <p:cNvSpPr/>
          <p:nvPr/>
        </p:nvSpPr>
        <p:spPr>
          <a:xfrm>
            <a:off x="133292" y="847297"/>
            <a:ext cx="2880000" cy="5923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80FAC3-AE70-4EBF-940A-ED4A5702E23E}"/>
              </a:ext>
            </a:extLst>
          </p:cNvPr>
          <p:cNvSpPr/>
          <p:nvPr/>
        </p:nvSpPr>
        <p:spPr>
          <a:xfrm>
            <a:off x="3132000" y="847298"/>
            <a:ext cx="2880000" cy="59231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95F8A-70BE-49F0-8D39-0E011B260DDB}"/>
              </a:ext>
            </a:extLst>
          </p:cNvPr>
          <p:cNvSpPr/>
          <p:nvPr/>
        </p:nvSpPr>
        <p:spPr>
          <a:xfrm>
            <a:off x="6126158" y="847297"/>
            <a:ext cx="2880000" cy="59231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4D3FB5-ACEA-4233-B6DA-E66CB89664BC}"/>
              </a:ext>
            </a:extLst>
          </p:cNvPr>
          <p:cNvCxnSpPr>
            <a:cxnSpLocks/>
          </p:cNvCxnSpPr>
          <p:nvPr/>
        </p:nvCxnSpPr>
        <p:spPr>
          <a:xfrm>
            <a:off x="133292" y="1351349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BFB1CE-1CCF-49EF-B96E-4B3C94B4FF2C}"/>
              </a:ext>
            </a:extLst>
          </p:cNvPr>
          <p:cNvCxnSpPr>
            <a:cxnSpLocks/>
          </p:cNvCxnSpPr>
          <p:nvPr/>
        </p:nvCxnSpPr>
        <p:spPr>
          <a:xfrm>
            <a:off x="3131840" y="1351349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B4EEC3-9DE9-4C35-961C-24047FD80083}"/>
              </a:ext>
            </a:extLst>
          </p:cNvPr>
          <p:cNvCxnSpPr>
            <a:cxnSpLocks/>
          </p:cNvCxnSpPr>
          <p:nvPr/>
        </p:nvCxnSpPr>
        <p:spPr>
          <a:xfrm>
            <a:off x="6126158" y="1351349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D9ABCB-4CBB-450F-8E45-E20E1291EE62}"/>
              </a:ext>
            </a:extLst>
          </p:cNvPr>
          <p:cNvSpPr txBox="1"/>
          <p:nvPr/>
        </p:nvSpPr>
        <p:spPr>
          <a:xfrm>
            <a:off x="552366" y="894240"/>
            <a:ext cx="204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Centre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7AB238-35E4-4EB2-9F4D-B7DD8BB953E7}"/>
              </a:ext>
            </a:extLst>
          </p:cNvPr>
          <p:cNvSpPr txBox="1"/>
          <p:nvPr/>
        </p:nvSpPr>
        <p:spPr>
          <a:xfrm>
            <a:off x="3562243" y="894240"/>
            <a:ext cx="204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28614-8FB1-4B6C-969C-73BD064C929A}"/>
              </a:ext>
            </a:extLst>
          </p:cNvPr>
          <p:cNvSpPr txBox="1"/>
          <p:nvPr/>
        </p:nvSpPr>
        <p:spPr>
          <a:xfrm>
            <a:off x="6564270" y="922141"/>
            <a:ext cx="204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84055B-E093-4072-B3F9-8675254F4131}"/>
              </a:ext>
            </a:extLst>
          </p:cNvPr>
          <p:cNvSpPr txBox="1"/>
          <p:nvPr/>
        </p:nvSpPr>
        <p:spPr>
          <a:xfrm>
            <a:off x="555907" y="1593792"/>
            <a:ext cx="203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 Calls to file a complaint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DA7D2E9-D900-4C63-8C63-A3D772339AD2}"/>
              </a:ext>
            </a:extLst>
          </p:cNvPr>
          <p:cNvSpPr/>
          <p:nvPr/>
        </p:nvSpPr>
        <p:spPr>
          <a:xfrm>
            <a:off x="3585690" y="1556523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D2EBEE-C62C-4630-9205-867FF6E9720A}"/>
              </a:ext>
            </a:extLst>
          </p:cNvPr>
          <p:cNvSpPr txBox="1"/>
          <p:nvPr/>
        </p:nvSpPr>
        <p:spPr>
          <a:xfrm>
            <a:off x="3738771" y="1688106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a Job Card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01CF047-3419-45CA-8506-B885D4A7946E}"/>
              </a:ext>
            </a:extLst>
          </p:cNvPr>
          <p:cNvSpPr/>
          <p:nvPr/>
        </p:nvSpPr>
        <p:spPr>
          <a:xfrm>
            <a:off x="3585690" y="2426008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8BA60B-91D2-47D2-91FB-2E6E5B56BD6B}"/>
              </a:ext>
            </a:extLst>
          </p:cNvPr>
          <p:cNvSpPr txBox="1"/>
          <p:nvPr/>
        </p:nvSpPr>
        <p:spPr>
          <a:xfrm>
            <a:off x="3738771" y="2433460"/>
            <a:ext cx="173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tasks created for this Job Card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91212ED-A034-4BCA-9E03-C195A39C6F07}"/>
              </a:ext>
            </a:extLst>
          </p:cNvPr>
          <p:cNvSpPr/>
          <p:nvPr/>
        </p:nvSpPr>
        <p:spPr>
          <a:xfrm>
            <a:off x="6717351" y="1559016"/>
            <a:ext cx="2041852" cy="570944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D46524-07BA-47E2-8890-B09816B6C540}"/>
              </a:ext>
            </a:extLst>
          </p:cNvPr>
          <p:cNvSpPr txBox="1"/>
          <p:nvPr/>
        </p:nvSpPr>
        <p:spPr>
          <a:xfrm>
            <a:off x="6870432" y="1707199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 Assignment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B9E5B0FF-5238-4257-8B40-4A0263F3AF84}"/>
              </a:ext>
            </a:extLst>
          </p:cNvPr>
          <p:cNvSpPr/>
          <p:nvPr/>
        </p:nvSpPr>
        <p:spPr>
          <a:xfrm>
            <a:off x="6702696" y="2412004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291148-A8F4-44C1-969A-A6571928DD84}"/>
              </a:ext>
            </a:extLst>
          </p:cNvPr>
          <p:cNvSpPr txBox="1"/>
          <p:nvPr/>
        </p:nvSpPr>
        <p:spPr>
          <a:xfrm>
            <a:off x="6855777" y="2446780"/>
            <a:ext cx="173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 Accepted by Technicians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E7DD775-71C3-4CC5-9DD0-3DCB92BCAA02}"/>
              </a:ext>
            </a:extLst>
          </p:cNvPr>
          <p:cNvSpPr/>
          <p:nvPr/>
        </p:nvSpPr>
        <p:spPr>
          <a:xfrm>
            <a:off x="6717351" y="3269189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33B3B8-1E97-4D57-A55F-C6C2F0AE9162}"/>
              </a:ext>
            </a:extLst>
          </p:cNvPr>
          <p:cNvSpPr txBox="1"/>
          <p:nvPr/>
        </p:nvSpPr>
        <p:spPr>
          <a:xfrm>
            <a:off x="6870432" y="3403369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Start the Task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650115D-732B-4E25-AC7E-5EC883521C6C}"/>
              </a:ext>
            </a:extLst>
          </p:cNvPr>
          <p:cNvSpPr/>
          <p:nvPr/>
        </p:nvSpPr>
        <p:spPr>
          <a:xfrm>
            <a:off x="6692872" y="4131567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1E10E0-7574-4A26-9FB7-F5B2BF6B4D82}"/>
              </a:ext>
            </a:extLst>
          </p:cNvPr>
          <p:cNvSpPr txBox="1"/>
          <p:nvPr/>
        </p:nvSpPr>
        <p:spPr>
          <a:xfrm>
            <a:off x="6845953" y="4247320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Record Field Data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A6BC7E2-C59B-499C-B075-ADC270D8EF1E}"/>
              </a:ext>
            </a:extLst>
          </p:cNvPr>
          <p:cNvSpPr/>
          <p:nvPr/>
        </p:nvSpPr>
        <p:spPr>
          <a:xfrm>
            <a:off x="6692872" y="4988752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007F8A-5514-4116-8601-FDE5398F73E6}"/>
              </a:ext>
            </a:extLst>
          </p:cNvPr>
          <p:cNvSpPr txBox="1"/>
          <p:nvPr/>
        </p:nvSpPr>
        <p:spPr>
          <a:xfrm>
            <a:off x="6855777" y="5120335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 the Task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0EBCD2F-FB06-47A0-942D-4BE81DDF03DA}"/>
              </a:ext>
            </a:extLst>
          </p:cNvPr>
          <p:cNvSpPr/>
          <p:nvPr/>
        </p:nvSpPr>
        <p:spPr>
          <a:xfrm>
            <a:off x="6692872" y="5845937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41DD32-1C26-4E6C-B037-A80E85EB8292}"/>
              </a:ext>
            </a:extLst>
          </p:cNvPr>
          <p:cNvSpPr txBox="1"/>
          <p:nvPr/>
        </p:nvSpPr>
        <p:spPr>
          <a:xfrm>
            <a:off x="6845953" y="5988434"/>
            <a:ext cx="1735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Generate Reports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F403F69-2632-4822-BC0D-E0F223C455C9}"/>
              </a:ext>
            </a:extLst>
          </p:cNvPr>
          <p:cNvSpPr/>
          <p:nvPr/>
        </p:nvSpPr>
        <p:spPr>
          <a:xfrm>
            <a:off x="3585690" y="5845937"/>
            <a:ext cx="2041852" cy="57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63AE61-CE64-4EB3-85D6-521DD8F21631}"/>
              </a:ext>
            </a:extLst>
          </p:cNvPr>
          <p:cNvSpPr txBox="1"/>
          <p:nvPr/>
        </p:nvSpPr>
        <p:spPr>
          <a:xfrm>
            <a:off x="3738771" y="5880713"/>
            <a:ext cx="173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 Details and Report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54DFCD-E3B6-4C83-8EE2-69FA1958AFEC}"/>
              </a:ext>
            </a:extLst>
          </p:cNvPr>
          <p:cNvCxnSpPr>
            <a:cxnSpLocks/>
            <a:stCxn id="57" idx="3"/>
            <a:endCxn id="59" idx="1"/>
          </p:cNvCxnSpPr>
          <p:nvPr/>
        </p:nvCxnSpPr>
        <p:spPr>
          <a:xfrm flipV="1">
            <a:off x="2594218" y="1841995"/>
            <a:ext cx="991472" cy="134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F4C463-E339-43FC-B4EC-D1B708F93A71}"/>
              </a:ext>
            </a:extLst>
          </p:cNvPr>
          <p:cNvCxnSpPr>
            <a:stCxn id="59" idx="2"/>
            <a:endCxn id="61" idx="0"/>
          </p:cNvCxnSpPr>
          <p:nvPr/>
        </p:nvCxnSpPr>
        <p:spPr>
          <a:xfrm>
            <a:off x="4606616" y="2127467"/>
            <a:ext cx="0" cy="29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A21B792-AEEB-4809-8D34-BC6F3F808026}"/>
              </a:ext>
            </a:extLst>
          </p:cNvPr>
          <p:cNvCxnSpPr>
            <a:stCxn id="61" idx="3"/>
            <a:endCxn id="63" idx="1"/>
          </p:cNvCxnSpPr>
          <p:nvPr/>
        </p:nvCxnSpPr>
        <p:spPr>
          <a:xfrm flipV="1">
            <a:off x="5627542" y="1844488"/>
            <a:ext cx="1089809" cy="86699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63651B1-EF43-44FC-B067-1C13DAAF5304}"/>
              </a:ext>
            </a:extLst>
          </p:cNvPr>
          <p:cNvCxnSpPr/>
          <p:nvPr/>
        </p:nvCxnSpPr>
        <p:spPr>
          <a:xfrm>
            <a:off x="7740352" y="2140787"/>
            <a:ext cx="0" cy="27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18FDD5-74D2-4AF1-AD45-C0954F498001}"/>
              </a:ext>
            </a:extLst>
          </p:cNvPr>
          <p:cNvCxnSpPr/>
          <p:nvPr/>
        </p:nvCxnSpPr>
        <p:spPr>
          <a:xfrm>
            <a:off x="7740352" y="2997972"/>
            <a:ext cx="0" cy="27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174A6A6-231D-49EF-9C76-BF3A73D8284B}"/>
              </a:ext>
            </a:extLst>
          </p:cNvPr>
          <p:cNvCxnSpPr/>
          <p:nvPr/>
        </p:nvCxnSpPr>
        <p:spPr>
          <a:xfrm>
            <a:off x="7740352" y="3861048"/>
            <a:ext cx="0" cy="27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F804DC5-4AB7-4AAD-8A79-CDB10C7733DA}"/>
              </a:ext>
            </a:extLst>
          </p:cNvPr>
          <p:cNvCxnSpPr/>
          <p:nvPr/>
        </p:nvCxnSpPr>
        <p:spPr>
          <a:xfrm>
            <a:off x="7724168" y="4717535"/>
            <a:ext cx="0" cy="27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CBB605-337F-4304-9D06-AB6A98BE621B}"/>
              </a:ext>
            </a:extLst>
          </p:cNvPr>
          <p:cNvCxnSpPr/>
          <p:nvPr/>
        </p:nvCxnSpPr>
        <p:spPr>
          <a:xfrm>
            <a:off x="7740352" y="5559696"/>
            <a:ext cx="0" cy="2712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F7CE71-F1E2-4168-84A5-481DC0CCB465}"/>
              </a:ext>
            </a:extLst>
          </p:cNvPr>
          <p:cNvCxnSpPr>
            <a:stCxn id="73" idx="1"/>
            <a:endCxn id="75" idx="3"/>
          </p:cNvCxnSpPr>
          <p:nvPr/>
        </p:nvCxnSpPr>
        <p:spPr>
          <a:xfrm flipH="1">
            <a:off x="5627542" y="6131409"/>
            <a:ext cx="106533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237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02407" y="692696"/>
            <a:ext cx="8139186" cy="2376264"/>
          </a:xfrm>
        </p:spPr>
        <p:txBody>
          <a:bodyPr/>
          <a:lstStyle/>
          <a:p>
            <a:pPr marL="0" indent="0">
              <a:buNone/>
            </a:pPr>
            <a:endParaRPr lang="en-US" sz="3200" u="sng" dirty="0">
              <a:solidFill>
                <a:schemeClr val="bg1"/>
              </a:solidFill>
              <a:latin typeface="Impact" pitchFamily="34" charset="0"/>
            </a:endParaRPr>
          </a:p>
          <a:p>
            <a:pPr marL="0" indent="0" algn="ctr">
              <a:buNone/>
            </a:pPr>
            <a:r>
              <a:rPr lang="en-US" sz="3200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– TRACK / PERFORMANCE </a:t>
            </a:r>
          </a:p>
          <a:p>
            <a:pPr marL="0" indent="0" algn="ctr">
              <a:buNone/>
            </a:pPr>
            <a:r>
              <a:rPr lang="en-IN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https://excecutesimple.com...</a:t>
            </a:r>
          </a:p>
          <a:p>
            <a:pPr marL="0" indent="0" algn="ctr">
              <a:buNone/>
            </a:pPr>
            <a:endParaRPr lang="en-I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2681" y="263691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Live GPS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Employee Job status Dash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Employee Technical KPI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 Field Service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 Service checklist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 Files (Image, Video, Audio files</a:t>
            </a:r>
            <a:r>
              <a:rPr lang="en-I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0E7C5-BF6D-4ACF-9B64-F7977EA29A07}"/>
              </a:ext>
            </a:extLst>
          </p:cNvPr>
          <p:cNvGrpSpPr/>
          <p:nvPr/>
        </p:nvGrpSpPr>
        <p:grpSpPr>
          <a:xfrm rot="372333">
            <a:off x="6933793" y="4028381"/>
            <a:ext cx="1917038" cy="2828437"/>
            <a:chOff x="433001" y="1399349"/>
            <a:chExt cx="2505075" cy="4618131"/>
          </a:xfrm>
          <a:solidFill>
            <a:schemeClr val="accent5">
              <a:lumMod val="40000"/>
              <a:lumOff val="60000"/>
              <a:alpha val="1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14E56B-87AB-40E4-B9F7-BBFC598DE1F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065F9F-7C48-46D1-86EA-BE8450680BA9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360C312-4236-40FB-A805-0C5C36FE8DAA}"/>
              </a:ext>
            </a:extLst>
          </p:cNvPr>
          <p:cNvSpPr>
            <a:spLocks/>
          </p:cNvSpPr>
          <p:nvPr/>
        </p:nvSpPr>
        <p:spPr bwMode="auto">
          <a:xfrm>
            <a:off x="107504" y="980728"/>
            <a:ext cx="8856984" cy="5644531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58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746533-6C5A-8A45-AA3B-16829C91FFE5}"/>
              </a:ext>
            </a:extLst>
          </p:cNvPr>
          <p:cNvSpPr/>
          <p:nvPr/>
        </p:nvSpPr>
        <p:spPr>
          <a:xfrm>
            <a:off x="0" y="0"/>
            <a:ext cx="9144000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549C59E-8226-4BE9-B5B6-360A5E395E0C}"/>
              </a:ext>
            </a:extLst>
          </p:cNvPr>
          <p:cNvSpPr/>
          <p:nvPr/>
        </p:nvSpPr>
        <p:spPr>
          <a:xfrm>
            <a:off x="1131509" y="87507"/>
            <a:ext cx="6903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Modules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D6D1F-6BB5-45D5-93C2-3BFAEFC0CD62}"/>
              </a:ext>
            </a:extLst>
          </p:cNvPr>
          <p:cNvSpPr/>
          <p:nvPr/>
        </p:nvSpPr>
        <p:spPr>
          <a:xfrm>
            <a:off x="133292" y="2852941"/>
            <a:ext cx="2880000" cy="39175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80FAC3-AE70-4EBF-940A-ED4A5702E23E}"/>
              </a:ext>
            </a:extLst>
          </p:cNvPr>
          <p:cNvSpPr/>
          <p:nvPr/>
        </p:nvSpPr>
        <p:spPr>
          <a:xfrm>
            <a:off x="3132000" y="2852941"/>
            <a:ext cx="2880000" cy="39175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95F8A-70BE-49F0-8D39-0E011B260DDB}"/>
              </a:ext>
            </a:extLst>
          </p:cNvPr>
          <p:cNvSpPr/>
          <p:nvPr/>
        </p:nvSpPr>
        <p:spPr>
          <a:xfrm>
            <a:off x="6126158" y="2852941"/>
            <a:ext cx="2880000" cy="3917551"/>
          </a:xfrm>
          <a:prstGeom prst="rect">
            <a:avLst/>
          </a:prstGeom>
          <a:solidFill>
            <a:srgbClr val="1128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9ABCB-4CBB-450F-8E45-E20E1291EE62}"/>
              </a:ext>
            </a:extLst>
          </p:cNvPr>
          <p:cNvSpPr txBox="1"/>
          <p:nvPr/>
        </p:nvSpPr>
        <p:spPr>
          <a:xfrm>
            <a:off x="552366" y="4194651"/>
            <a:ext cx="204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Task Scheduler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7AB238-35E4-4EB2-9F4D-B7DD8BB953E7}"/>
              </a:ext>
            </a:extLst>
          </p:cNvPr>
          <p:cNvSpPr txBox="1"/>
          <p:nvPr/>
        </p:nvSpPr>
        <p:spPr>
          <a:xfrm>
            <a:off x="3140102" y="4136904"/>
            <a:ext cx="291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Time Communication Engine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28614-8FB1-4B6C-969C-73BD064C929A}"/>
              </a:ext>
            </a:extLst>
          </p:cNvPr>
          <p:cNvSpPr txBox="1"/>
          <p:nvPr/>
        </p:nvSpPr>
        <p:spPr>
          <a:xfrm>
            <a:off x="6549782" y="4194651"/>
            <a:ext cx="204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Robotic Engine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084540-4307-4277-B0AD-368847E8DB6C}"/>
              </a:ext>
            </a:extLst>
          </p:cNvPr>
          <p:cNvSpPr/>
          <p:nvPr/>
        </p:nvSpPr>
        <p:spPr>
          <a:xfrm>
            <a:off x="182030" y="4785328"/>
            <a:ext cx="2782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Allocate tasks to users and </a:t>
            </a:r>
            <a:r>
              <a:rPr lang="en-IN" sz="1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 follow’s-up</a:t>
            </a:r>
            <a:r>
              <a:rPr lang="en-IN" sz="16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a task until it reaches completion 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6248E8-56A2-4298-8C86-485488B6637B}"/>
              </a:ext>
            </a:extLst>
          </p:cNvPr>
          <p:cNvSpPr/>
          <p:nvPr/>
        </p:nvSpPr>
        <p:spPr>
          <a:xfrm>
            <a:off x="3178463" y="4563983"/>
            <a:ext cx="2782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Users  can communicate through </a:t>
            </a:r>
            <a:r>
              <a:rPr lang="en-IN" sz="1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than just audio and text messages </a:t>
            </a:r>
            <a: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 images and videos captured via camera, digital sketches, and modified images.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C9BF8E-38BE-4A26-B323-1B0CA7481E1C}"/>
              </a:ext>
            </a:extLst>
          </p:cNvPr>
          <p:cNvSpPr/>
          <p:nvPr/>
        </p:nvSpPr>
        <p:spPr>
          <a:xfrm>
            <a:off x="6148300" y="4436829"/>
            <a:ext cx="2782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functions as an </a:t>
            </a:r>
            <a:r>
              <a:rPr lang="en-IN" sz="1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</a:t>
            </a:r>
            <a:r>
              <a:rPr lang="en-US" sz="1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Manager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working along with the task scheduler using AI Algorithms, prediction models and knowledge base to </a:t>
            </a:r>
            <a:r>
              <a:rPr lang="en-US" sz="1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Continuously Improve  Performance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7D6C993-9265-4F31-9A6C-751F16DCCEE8}"/>
              </a:ext>
            </a:extLst>
          </p:cNvPr>
          <p:cNvCxnSpPr>
            <a:cxnSpLocks/>
            <a:endCxn id="3" idx="0"/>
          </p:cNvCxnSpPr>
          <p:nvPr/>
        </p:nvCxnSpPr>
        <p:spPr>
          <a:xfrm rot="10800000" flipV="1">
            <a:off x="1573293" y="1666051"/>
            <a:ext cx="2084329" cy="11868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160CF16B-5337-46CA-B446-5003AD7FA3FB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5440157" y="1666051"/>
            <a:ext cx="2126001" cy="11868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D7BCD2-2B3C-4D3F-84EA-9824951C2609}"/>
              </a:ext>
            </a:extLst>
          </p:cNvPr>
          <p:cNvCxnSpPr>
            <a:cxnSpLocks/>
          </p:cNvCxnSpPr>
          <p:nvPr/>
        </p:nvCxnSpPr>
        <p:spPr>
          <a:xfrm>
            <a:off x="4548889" y="2501298"/>
            <a:ext cx="0" cy="35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6B6976-13AD-4782-B0A5-E5CA7835A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37" y="3026162"/>
            <a:ext cx="947144" cy="947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599DC-1C5B-4CA7-8479-839FB5FB7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9" y="3074287"/>
            <a:ext cx="953248" cy="953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B99534-F621-47EF-A1FD-7608C1A04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1588" r="9329" b="8647"/>
          <a:stretch/>
        </p:blipFill>
        <p:spPr>
          <a:xfrm>
            <a:off x="4319568" y="3180697"/>
            <a:ext cx="509030" cy="55045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87EA32-24FA-4EBC-854E-AC1A29EA2B27}"/>
              </a:ext>
            </a:extLst>
          </p:cNvPr>
          <p:cNvSpPr>
            <a:spLocks noChangeAspect="1"/>
          </p:cNvSpPr>
          <p:nvPr/>
        </p:nvSpPr>
        <p:spPr>
          <a:xfrm rot="4707537">
            <a:off x="4052430" y="2975053"/>
            <a:ext cx="1034589" cy="1039738"/>
          </a:xfrm>
          <a:custGeom>
            <a:avLst/>
            <a:gdLst>
              <a:gd name="connsiteX0" fmla="*/ 118644 w 872188"/>
              <a:gd name="connsiteY0" fmla="*/ 373442 h 876529"/>
              <a:gd name="connsiteX1" fmla="*/ 371271 w 872188"/>
              <a:gd name="connsiteY1" fmla="*/ 755714 h 876529"/>
              <a:gd name="connsiteX2" fmla="*/ 753543 w 872188"/>
              <a:gd name="connsiteY2" fmla="*/ 503087 h 876529"/>
              <a:gd name="connsiteX3" fmla="*/ 500916 w 872188"/>
              <a:gd name="connsiteY3" fmla="*/ 120815 h 876529"/>
              <a:gd name="connsiteX4" fmla="*/ 118644 w 872188"/>
              <a:gd name="connsiteY4" fmla="*/ 373442 h 876529"/>
              <a:gd name="connsiteX5" fmla="*/ 0 w 872188"/>
              <a:gd name="connsiteY5" fmla="*/ 383597 h 876529"/>
              <a:gd name="connsiteX6" fmla="*/ 27199 w 872188"/>
              <a:gd name="connsiteY6" fmla="*/ 356263 h 876529"/>
              <a:gd name="connsiteX7" fmla="*/ 79908 w 872188"/>
              <a:gd name="connsiteY7" fmla="*/ 356263 h 876529"/>
              <a:gd name="connsiteX8" fmla="*/ 98833 w 872188"/>
              <a:gd name="connsiteY8" fmla="*/ 295067 h 876529"/>
              <a:gd name="connsiteX9" fmla="*/ 126782 w 872188"/>
              <a:gd name="connsiteY9" fmla="*/ 243382 h 876529"/>
              <a:gd name="connsiteX10" fmla="*/ 89264 w 872188"/>
              <a:gd name="connsiteY10" fmla="*/ 205677 h 876529"/>
              <a:gd name="connsiteX11" fmla="*/ 89264 w 872188"/>
              <a:gd name="connsiteY11" fmla="*/ 167021 h 876529"/>
              <a:gd name="connsiteX12" fmla="*/ 166193 w 872188"/>
              <a:gd name="connsiteY12" fmla="*/ 89709 h 876529"/>
              <a:gd name="connsiteX13" fmla="*/ 204658 w 872188"/>
              <a:gd name="connsiteY13" fmla="*/ 89709 h 876529"/>
              <a:gd name="connsiteX14" fmla="*/ 242205 w 872188"/>
              <a:gd name="connsiteY14" fmla="*/ 127442 h 876529"/>
              <a:gd name="connsiteX15" fmla="*/ 293876 w 872188"/>
              <a:gd name="connsiteY15" fmla="*/ 99291 h 876529"/>
              <a:gd name="connsiteX16" fmla="*/ 354498 w 872188"/>
              <a:gd name="connsiteY16" fmla="*/ 80402 h 876529"/>
              <a:gd name="connsiteX17" fmla="*/ 354498 w 872188"/>
              <a:gd name="connsiteY17" fmla="*/ 27334 h 876529"/>
              <a:gd name="connsiteX18" fmla="*/ 381697 w 872188"/>
              <a:gd name="connsiteY18" fmla="*/ 0 h 876529"/>
              <a:gd name="connsiteX19" fmla="*/ 490491 w 872188"/>
              <a:gd name="connsiteY19" fmla="*/ 0 h 876529"/>
              <a:gd name="connsiteX20" fmla="*/ 517690 w 872188"/>
              <a:gd name="connsiteY20" fmla="*/ 27334 h 876529"/>
              <a:gd name="connsiteX21" fmla="*/ 517690 w 872188"/>
              <a:gd name="connsiteY21" fmla="*/ 80126 h 876529"/>
              <a:gd name="connsiteX22" fmla="*/ 579197 w 872188"/>
              <a:gd name="connsiteY22" fmla="*/ 99291 h 876529"/>
              <a:gd name="connsiteX23" fmla="*/ 620415 w 872188"/>
              <a:gd name="connsiteY23" fmla="*/ 121747 h 876529"/>
              <a:gd name="connsiteX24" fmla="*/ 652294 w 872188"/>
              <a:gd name="connsiteY24" fmla="*/ 89709 h 876529"/>
              <a:gd name="connsiteX25" fmla="*/ 690759 w 872188"/>
              <a:gd name="connsiteY25" fmla="*/ 89709 h 876529"/>
              <a:gd name="connsiteX26" fmla="*/ 767688 w 872188"/>
              <a:gd name="connsiteY26" fmla="*/ 167021 h 876529"/>
              <a:gd name="connsiteX27" fmla="*/ 767688 w 872188"/>
              <a:gd name="connsiteY27" fmla="*/ 205677 h 876529"/>
              <a:gd name="connsiteX28" fmla="*/ 740615 w 872188"/>
              <a:gd name="connsiteY28" fmla="*/ 232885 h 876529"/>
              <a:gd name="connsiteX29" fmla="*/ 774240 w 872188"/>
              <a:gd name="connsiteY29" fmla="*/ 295068 h 876529"/>
              <a:gd name="connsiteX30" fmla="*/ 793164 w 872188"/>
              <a:gd name="connsiteY30" fmla="*/ 356263 h 876529"/>
              <a:gd name="connsiteX31" fmla="*/ 844989 w 872188"/>
              <a:gd name="connsiteY31" fmla="*/ 356263 h 876529"/>
              <a:gd name="connsiteX32" fmla="*/ 872188 w 872188"/>
              <a:gd name="connsiteY32" fmla="*/ 383597 h 876529"/>
              <a:gd name="connsiteX33" fmla="*/ 872188 w 872188"/>
              <a:gd name="connsiteY33" fmla="*/ 492933 h 876529"/>
              <a:gd name="connsiteX34" fmla="*/ 844989 w 872188"/>
              <a:gd name="connsiteY34" fmla="*/ 520267 h 876529"/>
              <a:gd name="connsiteX35" fmla="*/ 793165 w 872188"/>
              <a:gd name="connsiteY35" fmla="*/ 520267 h 876529"/>
              <a:gd name="connsiteX36" fmla="*/ 774240 w 872188"/>
              <a:gd name="connsiteY36" fmla="*/ 581462 h 876529"/>
              <a:gd name="connsiteX37" fmla="*/ 745979 w 872188"/>
              <a:gd name="connsiteY37" fmla="*/ 633725 h 876529"/>
              <a:gd name="connsiteX38" fmla="*/ 782923 w 872188"/>
              <a:gd name="connsiteY38" fmla="*/ 670852 h 876529"/>
              <a:gd name="connsiteX39" fmla="*/ 782923 w 872188"/>
              <a:gd name="connsiteY39" fmla="*/ 709508 h 876529"/>
              <a:gd name="connsiteX40" fmla="*/ 705993 w 872188"/>
              <a:gd name="connsiteY40" fmla="*/ 786821 h 876529"/>
              <a:gd name="connsiteX41" fmla="*/ 667528 w 872188"/>
              <a:gd name="connsiteY41" fmla="*/ 786821 h 876529"/>
              <a:gd name="connsiteX42" fmla="*/ 630293 w 872188"/>
              <a:gd name="connsiteY42" fmla="*/ 749401 h 876529"/>
              <a:gd name="connsiteX43" fmla="*/ 579197 w 872188"/>
              <a:gd name="connsiteY43" fmla="*/ 777239 h 876529"/>
              <a:gd name="connsiteX44" fmla="*/ 517690 w 872188"/>
              <a:gd name="connsiteY44" fmla="*/ 796403 h 876529"/>
              <a:gd name="connsiteX45" fmla="*/ 517690 w 872188"/>
              <a:gd name="connsiteY45" fmla="*/ 849195 h 876529"/>
              <a:gd name="connsiteX46" fmla="*/ 490491 w 872188"/>
              <a:gd name="connsiteY46" fmla="*/ 876529 h 876529"/>
              <a:gd name="connsiteX47" fmla="*/ 381697 w 872188"/>
              <a:gd name="connsiteY47" fmla="*/ 876529 h 876529"/>
              <a:gd name="connsiteX48" fmla="*/ 354498 w 872188"/>
              <a:gd name="connsiteY48" fmla="*/ 849195 h 876529"/>
              <a:gd name="connsiteX49" fmla="*/ 354498 w 872188"/>
              <a:gd name="connsiteY49" fmla="*/ 796128 h 876529"/>
              <a:gd name="connsiteX50" fmla="*/ 293876 w 872188"/>
              <a:gd name="connsiteY50" fmla="*/ 777239 h 876529"/>
              <a:gd name="connsiteX51" fmla="*/ 232325 w 872188"/>
              <a:gd name="connsiteY51" fmla="*/ 743705 h 876529"/>
              <a:gd name="connsiteX52" fmla="*/ 189422 w 872188"/>
              <a:gd name="connsiteY52" fmla="*/ 786821 h 876529"/>
              <a:gd name="connsiteX53" fmla="*/ 150958 w 872188"/>
              <a:gd name="connsiteY53" fmla="*/ 786821 h 876529"/>
              <a:gd name="connsiteX54" fmla="*/ 74029 w 872188"/>
              <a:gd name="connsiteY54" fmla="*/ 709508 h 876529"/>
              <a:gd name="connsiteX55" fmla="*/ 74029 w 872188"/>
              <a:gd name="connsiteY55" fmla="*/ 670852 h 876529"/>
              <a:gd name="connsiteX56" fmla="*/ 121417 w 872188"/>
              <a:gd name="connsiteY56" fmla="*/ 623227 h 876529"/>
              <a:gd name="connsiteX57" fmla="*/ 98833 w 872188"/>
              <a:gd name="connsiteY57" fmla="*/ 581462 h 876529"/>
              <a:gd name="connsiteX58" fmla="*/ 79908 w 872188"/>
              <a:gd name="connsiteY58" fmla="*/ 520267 h 876529"/>
              <a:gd name="connsiteX59" fmla="*/ 27199 w 872188"/>
              <a:gd name="connsiteY59" fmla="*/ 520267 h 876529"/>
              <a:gd name="connsiteX60" fmla="*/ 0 w 872188"/>
              <a:gd name="connsiteY60" fmla="*/ 492933 h 8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72188" h="876529">
                <a:moveTo>
                  <a:pt x="118644" y="373442"/>
                </a:moveTo>
                <a:cubicBezTo>
                  <a:pt x="82844" y="548764"/>
                  <a:pt x="195949" y="719913"/>
                  <a:pt x="371271" y="755714"/>
                </a:cubicBezTo>
                <a:cubicBezTo>
                  <a:pt x="546593" y="791514"/>
                  <a:pt x="717742" y="678409"/>
                  <a:pt x="753543" y="503087"/>
                </a:cubicBezTo>
                <a:cubicBezTo>
                  <a:pt x="789343" y="327765"/>
                  <a:pt x="676238" y="156616"/>
                  <a:pt x="500916" y="120815"/>
                </a:cubicBezTo>
                <a:cubicBezTo>
                  <a:pt x="325594" y="85015"/>
                  <a:pt x="154445" y="198120"/>
                  <a:pt x="118644" y="373442"/>
                </a:cubicBezTo>
                <a:close/>
                <a:moveTo>
                  <a:pt x="0" y="383597"/>
                </a:moveTo>
                <a:cubicBezTo>
                  <a:pt x="0" y="368500"/>
                  <a:pt x="12177" y="356263"/>
                  <a:pt x="27199" y="356263"/>
                </a:cubicBezTo>
                <a:lnTo>
                  <a:pt x="79908" y="356263"/>
                </a:lnTo>
                <a:lnTo>
                  <a:pt x="98833" y="295067"/>
                </a:lnTo>
                <a:lnTo>
                  <a:pt x="126782" y="243382"/>
                </a:lnTo>
                <a:lnTo>
                  <a:pt x="89264" y="205677"/>
                </a:lnTo>
                <a:cubicBezTo>
                  <a:pt x="78642" y="195002"/>
                  <a:pt x="78642" y="177696"/>
                  <a:pt x="89264" y="167021"/>
                </a:cubicBezTo>
                <a:lnTo>
                  <a:pt x="166193" y="89709"/>
                </a:lnTo>
                <a:cubicBezTo>
                  <a:pt x="176815" y="79034"/>
                  <a:pt x="194036" y="79034"/>
                  <a:pt x="204658" y="89709"/>
                </a:cubicBezTo>
                <a:lnTo>
                  <a:pt x="242205" y="127442"/>
                </a:lnTo>
                <a:lnTo>
                  <a:pt x="293876" y="99291"/>
                </a:lnTo>
                <a:lnTo>
                  <a:pt x="354498" y="80402"/>
                </a:lnTo>
                <a:lnTo>
                  <a:pt x="354498" y="27334"/>
                </a:lnTo>
                <a:cubicBezTo>
                  <a:pt x="354498" y="12238"/>
                  <a:pt x="366675" y="0"/>
                  <a:pt x="381697" y="0"/>
                </a:cubicBezTo>
                <a:lnTo>
                  <a:pt x="490491" y="0"/>
                </a:lnTo>
                <a:cubicBezTo>
                  <a:pt x="505513" y="0"/>
                  <a:pt x="517690" y="12238"/>
                  <a:pt x="517690" y="27334"/>
                </a:cubicBezTo>
                <a:lnTo>
                  <a:pt x="517690" y="80126"/>
                </a:lnTo>
                <a:lnTo>
                  <a:pt x="579197" y="99291"/>
                </a:lnTo>
                <a:lnTo>
                  <a:pt x="620415" y="121747"/>
                </a:lnTo>
                <a:lnTo>
                  <a:pt x="652294" y="89709"/>
                </a:lnTo>
                <a:cubicBezTo>
                  <a:pt x="662916" y="79034"/>
                  <a:pt x="680137" y="79034"/>
                  <a:pt x="690759" y="89709"/>
                </a:cubicBezTo>
                <a:lnTo>
                  <a:pt x="767688" y="167021"/>
                </a:lnTo>
                <a:cubicBezTo>
                  <a:pt x="778310" y="177696"/>
                  <a:pt x="778310" y="195002"/>
                  <a:pt x="767688" y="205677"/>
                </a:cubicBezTo>
                <a:lnTo>
                  <a:pt x="740615" y="232885"/>
                </a:lnTo>
                <a:lnTo>
                  <a:pt x="774240" y="295068"/>
                </a:lnTo>
                <a:lnTo>
                  <a:pt x="793164" y="356263"/>
                </a:lnTo>
                <a:lnTo>
                  <a:pt x="844989" y="356263"/>
                </a:lnTo>
                <a:cubicBezTo>
                  <a:pt x="860011" y="356263"/>
                  <a:pt x="872188" y="368501"/>
                  <a:pt x="872188" y="383597"/>
                </a:cubicBezTo>
                <a:lnTo>
                  <a:pt x="872188" y="492933"/>
                </a:lnTo>
                <a:cubicBezTo>
                  <a:pt x="872188" y="508029"/>
                  <a:pt x="860011" y="520267"/>
                  <a:pt x="844989" y="520267"/>
                </a:cubicBezTo>
                <a:lnTo>
                  <a:pt x="793165" y="520267"/>
                </a:lnTo>
                <a:lnTo>
                  <a:pt x="774240" y="581462"/>
                </a:lnTo>
                <a:lnTo>
                  <a:pt x="745979" y="633725"/>
                </a:lnTo>
                <a:lnTo>
                  <a:pt x="782923" y="670852"/>
                </a:lnTo>
                <a:cubicBezTo>
                  <a:pt x="793545" y="681527"/>
                  <a:pt x="793545" y="698833"/>
                  <a:pt x="782923" y="709508"/>
                </a:cubicBezTo>
                <a:lnTo>
                  <a:pt x="705993" y="786821"/>
                </a:lnTo>
                <a:cubicBezTo>
                  <a:pt x="695371" y="797496"/>
                  <a:pt x="678150" y="797496"/>
                  <a:pt x="667528" y="786821"/>
                </a:cubicBezTo>
                <a:lnTo>
                  <a:pt x="630293" y="749401"/>
                </a:lnTo>
                <a:lnTo>
                  <a:pt x="579197" y="777239"/>
                </a:lnTo>
                <a:lnTo>
                  <a:pt x="517690" y="796403"/>
                </a:lnTo>
                <a:lnTo>
                  <a:pt x="517690" y="849195"/>
                </a:lnTo>
                <a:cubicBezTo>
                  <a:pt x="517690" y="864291"/>
                  <a:pt x="505513" y="876529"/>
                  <a:pt x="490491" y="876529"/>
                </a:cubicBezTo>
                <a:lnTo>
                  <a:pt x="381697" y="876529"/>
                </a:lnTo>
                <a:cubicBezTo>
                  <a:pt x="366675" y="876529"/>
                  <a:pt x="354498" y="864291"/>
                  <a:pt x="354498" y="849195"/>
                </a:cubicBezTo>
                <a:lnTo>
                  <a:pt x="354498" y="796128"/>
                </a:lnTo>
                <a:lnTo>
                  <a:pt x="293876" y="777239"/>
                </a:lnTo>
                <a:lnTo>
                  <a:pt x="232325" y="743705"/>
                </a:lnTo>
                <a:lnTo>
                  <a:pt x="189422" y="786821"/>
                </a:lnTo>
                <a:cubicBezTo>
                  <a:pt x="178800" y="797496"/>
                  <a:pt x="161580" y="797496"/>
                  <a:pt x="150958" y="786821"/>
                </a:cubicBezTo>
                <a:lnTo>
                  <a:pt x="74029" y="709508"/>
                </a:lnTo>
                <a:cubicBezTo>
                  <a:pt x="63407" y="698833"/>
                  <a:pt x="63407" y="681527"/>
                  <a:pt x="74029" y="670852"/>
                </a:cubicBezTo>
                <a:lnTo>
                  <a:pt x="121417" y="623227"/>
                </a:lnTo>
                <a:lnTo>
                  <a:pt x="98833" y="581462"/>
                </a:lnTo>
                <a:lnTo>
                  <a:pt x="79908" y="520267"/>
                </a:lnTo>
                <a:lnTo>
                  <a:pt x="27199" y="520267"/>
                </a:lnTo>
                <a:cubicBezTo>
                  <a:pt x="12177" y="520267"/>
                  <a:pt x="0" y="508029"/>
                  <a:pt x="0" y="4929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4DAFB-78C6-4A16-B6AC-CFE393FFD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778" y="870699"/>
            <a:ext cx="2160222" cy="15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8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E603F-BEAE-4628-8C3C-3906BBB6D126}"/>
              </a:ext>
            </a:extLst>
          </p:cNvPr>
          <p:cNvSpPr/>
          <p:nvPr/>
        </p:nvSpPr>
        <p:spPr>
          <a:xfrm>
            <a:off x="3314" y="759790"/>
            <a:ext cx="9160030" cy="60982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186FC2-4CF6-490F-903C-32DD2017BA15}"/>
              </a:ext>
            </a:extLst>
          </p:cNvPr>
          <p:cNvSpPr/>
          <p:nvPr/>
        </p:nvSpPr>
        <p:spPr>
          <a:xfrm>
            <a:off x="3314" y="0"/>
            <a:ext cx="9160030" cy="75979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D82BE9-7C04-4FFB-91E7-52597CAB041D}"/>
              </a:ext>
            </a:extLst>
          </p:cNvPr>
          <p:cNvSpPr/>
          <p:nvPr/>
        </p:nvSpPr>
        <p:spPr>
          <a:xfrm>
            <a:off x="827584" y="87507"/>
            <a:ext cx="7819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of SIMPLE in Field Service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ED6058-F42F-4B1F-8677-86A5848C02B4}"/>
              </a:ext>
            </a:extLst>
          </p:cNvPr>
          <p:cNvGrpSpPr/>
          <p:nvPr/>
        </p:nvGrpSpPr>
        <p:grpSpPr>
          <a:xfrm>
            <a:off x="215903" y="1052874"/>
            <a:ext cx="8787683" cy="5530022"/>
            <a:chOff x="450574" y="345003"/>
            <a:chExt cx="11721879" cy="6434712"/>
          </a:xfrm>
        </p:grpSpPr>
        <p:grpSp>
          <p:nvGrpSpPr>
            <p:cNvPr id="42" name="Reporting">
              <a:extLst>
                <a:ext uri="{FF2B5EF4-FFF2-40B4-BE49-F238E27FC236}">
                  <a16:creationId xmlns:a16="http://schemas.microsoft.com/office/drawing/2014/main" id="{7B4C66DB-420A-4908-A276-539B2F495DEB}"/>
                </a:ext>
              </a:extLst>
            </p:cNvPr>
            <p:cNvGrpSpPr/>
            <p:nvPr/>
          </p:nvGrpSpPr>
          <p:grpSpPr>
            <a:xfrm>
              <a:off x="463275" y="877701"/>
              <a:ext cx="2104081" cy="968685"/>
              <a:chOff x="0" y="-332715"/>
              <a:chExt cx="2515347" cy="1425022"/>
            </a:xfrm>
          </p:grpSpPr>
          <p:sp>
            <p:nvSpPr>
              <p:cNvPr id="74" name="Rounded Rectangle">
                <a:extLst>
                  <a:ext uri="{FF2B5EF4-FFF2-40B4-BE49-F238E27FC236}">
                    <a16:creationId xmlns:a16="http://schemas.microsoft.com/office/drawing/2014/main" id="{E153129D-922D-44DD-8316-B93FE985C9A6}"/>
                  </a:ext>
                </a:extLst>
              </p:cNvPr>
              <p:cNvSpPr/>
              <p:nvPr/>
            </p:nvSpPr>
            <p:spPr>
              <a:xfrm>
                <a:off x="0" y="-332715"/>
                <a:ext cx="2515347" cy="1425022"/>
              </a:xfrm>
              <a:prstGeom prst="roundRect">
                <a:avLst>
                  <a:gd name="adj" fmla="val 2988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75" name="Reporting">
                <a:extLst>
                  <a:ext uri="{FF2B5EF4-FFF2-40B4-BE49-F238E27FC236}">
                    <a16:creationId xmlns:a16="http://schemas.microsoft.com/office/drawing/2014/main" id="{5C95C822-5D2B-4509-B721-C2C636CBD5CC}"/>
                  </a:ext>
                </a:extLst>
              </p:cNvPr>
              <p:cNvSpPr/>
              <p:nvPr/>
            </p:nvSpPr>
            <p:spPr>
              <a:xfrm>
                <a:off x="91820" y="113875"/>
                <a:ext cx="2324113" cy="5127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Reporting</a:t>
                </a:r>
              </a:p>
            </p:txBody>
          </p:sp>
        </p:grpSp>
        <p:sp>
          <p:nvSpPr>
            <p:cNvPr id="43" name="Rounded Rectangle">
              <a:extLst>
                <a:ext uri="{FF2B5EF4-FFF2-40B4-BE49-F238E27FC236}">
                  <a16:creationId xmlns:a16="http://schemas.microsoft.com/office/drawing/2014/main" id="{D7C8C171-08C8-4483-8728-DB9FEE12C33F}"/>
                </a:ext>
              </a:extLst>
            </p:cNvPr>
            <p:cNvSpPr/>
            <p:nvPr/>
          </p:nvSpPr>
          <p:spPr>
            <a:xfrm>
              <a:off x="450574" y="2403690"/>
              <a:ext cx="2116782" cy="2004645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44" name="Reporting">
              <a:extLst>
                <a:ext uri="{FF2B5EF4-FFF2-40B4-BE49-F238E27FC236}">
                  <a16:creationId xmlns:a16="http://schemas.microsoft.com/office/drawing/2014/main" id="{33EC5073-E3D5-46AA-9DAE-7485B7BB1442}"/>
                </a:ext>
              </a:extLst>
            </p:cNvPr>
            <p:cNvGrpSpPr/>
            <p:nvPr/>
          </p:nvGrpSpPr>
          <p:grpSpPr>
            <a:xfrm>
              <a:off x="4159358" y="883811"/>
              <a:ext cx="2104081" cy="962576"/>
              <a:chOff x="0" y="-323726"/>
              <a:chExt cx="2515347" cy="1416034"/>
            </a:xfrm>
          </p:grpSpPr>
          <p:sp>
            <p:nvSpPr>
              <p:cNvPr id="72" name="Rounded Rectangle">
                <a:extLst>
                  <a:ext uri="{FF2B5EF4-FFF2-40B4-BE49-F238E27FC236}">
                    <a16:creationId xmlns:a16="http://schemas.microsoft.com/office/drawing/2014/main" id="{ABD1E79D-EE7C-4907-A8F2-3AD1DC24E812}"/>
                  </a:ext>
                </a:extLst>
              </p:cNvPr>
              <p:cNvSpPr/>
              <p:nvPr/>
            </p:nvSpPr>
            <p:spPr>
              <a:xfrm>
                <a:off x="0" y="-323726"/>
                <a:ext cx="2515347" cy="1416034"/>
              </a:xfrm>
              <a:prstGeom prst="roundRect">
                <a:avLst>
                  <a:gd name="adj" fmla="val 2988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73" name="Reporting">
                <a:extLst>
                  <a:ext uri="{FF2B5EF4-FFF2-40B4-BE49-F238E27FC236}">
                    <a16:creationId xmlns:a16="http://schemas.microsoft.com/office/drawing/2014/main" id="{24CF120F-F88C-4C28-804C-B9DFDA89F619}"/>
                  </a:ext>
                </a:extLst>
              </p:cNvPr>
              <p:cNvSpPr/>
              <p:nvPr/>
            </p:nvSpPr>
            <p:spPr>
              <a:xfrm>
                <a:off x="58044" y="23735"/>
                <a:ext cx="2401113" cy="849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IN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PROJECT PLAN + RULES</a:t>
                </a:r>
                <a:endParaRPr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75C49AA8-5E80-4B40-B83D-0888CFBB66C7}"/>
                </a:ext>
              </a:extLst>
            </p:cNvPr>
            <p:cNvSpPr/>
            <p:nvPr/>
          </p:nvSpPr>
          <p:spPr>
            <a:xfrm>
              <a:off x="4146656" y="2403689"/>
              <a:ext cx="2116783" cy="2004645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pPr>
              <a:endParaRPr dirty="0"/>
            </a:p>
          </p:txBody>
        </p:sp>
        <p:cxnSp>
          <p:nvCxnSpPr>
            <p:cNvPr id="46" name="Connector: Curved 66">
              <a:extLst>
                <a:ext uri="{FF2B5EF4-FFF2-40B4-BE49-F238E27FC236}">
                  <a16:creationId xmlns:a16="http://schemas.microsoft.com/office/drawing/2014/main" id="{0C56A9E1-76B0-4D98-8BFB-7B7F231FF9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1414" y="4225885"/>
              <a:ext cx="1549197" cy="1914095"/>
            </a:xfrm>
            <a:prstGeom prst="curvedConnector2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76">
              <a:extLst>
                <a:ext uri="{FF2B5EF4-FFF2-40B4-BE49-F238E27FC236}">
                  <a16:creationId xmlns:a16="http://schemas.microsoft.com/office/drawing/2014/main" id="{D13364F8-CE29-47A6-A3FD-2B843DFFD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3060" y="4408334"/>
              <a:ext cx="1781988" cy="154919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porting">
              <a:extLst>
                <a:ext uri="{FF2B5EF4-FFF2-40B4-BE49-F238E27FC236}">
                  <a16:creationId xmlns:a16="http://schemas.microsoft.com/office/drawing/2014/main" id="{D0052D6D-1004-4E34-9737-46C1D221A7D9}"/>
                </a:ext>
              </a:extLst>
            </p:cNvPr>
            <p:cNvSpPr/>
            <p:nvPr/>
          </p:nvSpPr>
          <p:spPr>
            <a:xfrm>
              <a:off x="450574" y="2594254"/>
              <a:ext cx="2104081" cy="1623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LEARNING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PREDICTION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PERFORMANCE IMPROVEMENT</a:t>
              </a:r>
              <a:endParaRPr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Reporting">
              <a:extLst>
                <a:ext uri="{FF2B5EF4-FFF2-40B4-BE49-F238E27FC236}">
                  <a16:creationId xmlns:a16="http://schemas.microsoft.com/office/drawing/2014/main" id="{FC4F7677-51ED-4EF9-A92D-43F4FAADCDD0}"/>
                </a:ext>
              </a:extLst>
            </p:cNvPr>
            <p:cNvSpPr/>
            <p:nvPr/>
          </p:nvSpPr>
          <p:spPr>
            <a:xfrm>
              <a:off x="4142325" y="2473408"/>
              <a:ext cx="2116783" cy="1838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TASK SCHEDULER WITH</a:t>
              </a:r>
            </a:p>
            <a:p>
              <a:pPr>
                <a:lnSpc>
                  <a:spcPct val="100000"/>
                </a:lnSpc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REAL-TIME</a:t>
              </a:r>
            </a:p>
            <a:p>
              <a:pPr>
                <a:lnSpc>
                  <a:spcPct val="100000"/>
                </a:lnSpc>
              </a:pP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ROBOTIC ENGINE</a:t>
              </a:r>
              <a:endParaRPr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Output">
              <a:extLst>
                <a:ext uri="{FF2B5EF4-FFF2-40B4-BE49-F238E27FC236}">
                  <a16:creationId xmlns:a16="http://schemas.microsoft.com/office/drawing/2014/main" id="{D4F7F263-315E-46DE-8265-5026BF8AFF8B}"/>
                </a:ext>
              </a:extLst>
            </p:cNvPr>
            <p:cNvSpPr/>
            <p:nvPr/>
          </p:nvSpPr>
          <p:spPr>
            <a:xfrm>
              <a:off x="1613585" y="1893728"/>
              <a:ext cx="953771" cy="444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dirty="0"/>
                <a:t>Output</a:t>
              </a:r>
            </a:p>
          </p:txBody>
        </p:sp>
        <p:sp>
          <p:nvSpPr>
            <p:cNvPr id="51" name="Input">
              <a:extLst>
                <a:ext uri="{FF2B5EF4-FFF2-40B4-BE49-F238E27FC236}">
                  <a16:creationId xmlns:a16="http://schemas.microsoft.com/office/drawing/2014/main" id="{06D95F79-9127-4618-8F69-2BD6F935DA7D}"/>
                </a:ext>
              </a:extLst>
            </p:cNvPr>
            <p:cNvSpPr/>
            <p:nvPr/>
          </p:nvSpPr>
          <p:spPr>
            <a:xfrm>
              <a:off x="5453712" y="1893728"/>
              <a:ext cx="723393" cy="444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dirty="0"/>
                <a:t>Input</a:t>
              </a:r>
            </a:p>
          </p:txBody>
        </p:sp>
        <p:sp>
          <p:nvSpPr>
            <p:cNvPr id="52" name="Data Collection">
              <a:extLst>
                <a:ext uri="{FF2B5EF4-FFF2-40B4-BE49-F238E27FC236}">
                  <a16:creationId xmlns:a16="http://schemas.microsoft.com/office/drawing/2014/main" id="{6E403A4D-3F92-4B71-9E71-3FF8D4B25CA7}"/>
                </a:ext>
              </a:extLst>
            </p:cNvPr>
            <p:cNvSpPr/>
            <p:nvPr/>
          </p:nvSpPr>
          <p:spPr>
            <a:xfrm>
              <a:off x="2604783" y="2745036"/>
              <a:ext cx="1524841" cy="692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ctr"/>
              <a:r>
                <a:rPr sz="1600" dirty="0"/>
                <a:t>Data Collection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CFDB69F-8BB5-46CB-9739-0240AD10EDA2}"/>
                </a:ext>
              </a:extLst>
            </p:cNvPr>
            <p:cNvCxnSpPr>
              <a:cxnSpLocks/>
            </p:cNvCxnSpPr>
            <p:nvPr/>
          </p:nvCxnSpPr>
          <p:spPr>
            <a:xfrm>
              <a:off x="5211399" y="1793631"/>
              <a:ext cx="0" cy="615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FB1BD39-5F17-4AE6-B5E0-7050A40BEE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8965" y="1833434"/>
              <a:ext cx="6350" cy="570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8E03E30-03D7-4DB4-B92F-173F791ED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7356" y="3406011"/>
              <a:ext cx="1566600" cy="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Data Collection">
              <a:extLst>
                <a:ext uri="{FF2B5EF4-FFF2-40B4-BE49-F238E27FC236}">
                  <a16:creationId xmlns:a16="http://schemas.microsoft.com/office/drawing/2014/main" id="{50991F66-F42E-42B7-9572-1F60F67C9187}"/>
                </a:ext>
              </a:extLst>
            </p:cNvPr>
            <p:cNvSpPr/>
            <p:nvPr/>
          </p:nvSpPr>
          <p:spPr>
            <a:xfrm>
              <a:off x="6190200" y="3216215"/>
              <a:ext cx="1325043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ctr"/>
              <a:r>
                <a:rPr lang="en-IN" dirty="0"/>
                <a:t>Action</a:t>
              </a:r>
              <a:endParaRPr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D3E8BAB-EECA-41BA-9CAF-134F0A0BD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6437" y="3639515"/>
              <a:ext cx="1566600" cy="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939B51F-9035-4B73-A163-6A136FB64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0857" y="3213132"/>
              <a:ext cx="1566600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">
              <a:extLst>
                <a:ext uri="{FF2B5EF4-FFF2-40B4-BE49-F238E27FC236}">
                  <a16:creationId xmlns:a16="http://schemas.microsoft.com/office/drawing/2014/main" id="{1288C494-86E8-473C-9319-88C566F965C9}"/>
                </a:ext>
              </a:extLst>
            </p:cNvPr>
            <p:cNvSpPr/>
            <p:nvPr/>
          </p:nvSpPr>
          <p:spPr>
            <a:xfrm>
              <a:off x="7352619" y="2783862"/>
              <a:ext cx="2677984" cy="13900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0" name="Realtime…">
              <a:extLst>
                <a:ext uri="{FF2B5EF4-FFF2-40B4-BE49-F238E27FC236}">
                  <a16:creationId xmlns:a16="http://schemas.microsoft.com/office/drawing/2014/main" id="{02B253B7-C930-4727-962D-C71E65A2EDC2}"/>
                </a:ext>
              </a:extLst>
            </p:cNvPr>
            <p:cNvSpPr/>
            <p:nvPr/>
          </p:nvSpPr>
          <p:spPr>
            <a:xfrm>
              <a:off x="7494882" y="3161343"/>
              <a:ext cx="2498296" cy="6350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pPr>
              <a:r>
                <a:rPr sz="2000" dirty="0"/>
                <a:t>Realtime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</a:defRPr>
              </a:pPr>
              <a:r>
                <a:rPr sz="1600" dirty="0"/>
                <a:t>Communication</a:t>
              </a:r>
            </a:p>
          </p:txBody>
        </p:sp>
        <p:sp>
          <p:nvSpPr>
            <p:cNvPr id="61" name="Metrics is sent to performance improvement module, Algorithms runs on lift, service personal and over a time suggests improvement">
              <a:extLst>
                <a:ext uri="{FF2B5EF4-FFF2-40B4-BE49-F238E27FC236}">
                  <a16:creationId xmlns:a16="http://schemas.microsoft.com/office/drawing/2014/main" id="{96C98C4C-3D97-48DB-88A7-B100B65FD727}"/>
                </a:ext>
              </a:extLst>
            </p:cNvPr>
            <p:cNvSpPr/>
            <p:nvPr/>
          </p:nvSpPr>
          <p:spPr>
            <a:xfrm>
              <a:off x="499296" y="5156203"/>
              <a:ext cx="4507796" cy="1623512"/>
            </a:xfrm>
            <a:prstGeom prst="rect">
              <a:avLst/>
            </a:prstGeom>
            <a:solidFill>
              <a:srgbClr val="FFD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just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Metrics is sent to performance improvement module, Algorithms run on service time, fitting time, prediction on the need of spare parts, service engineering, establishes service time based on metrics.</a:t>
              </a:r>
            </a:p>
          </p:txBody>
        </p:sp>
        <p:sp>
          <p:nvSpPr>
            <p:cNvPr id="62" name="Ensures more vehicles can be serviced simultaneously, With reduced number of resources.">
              <a:extLst>
                <a:ext uri="{FF2B5EF4-FFF2-40B4-BE49-F238E27FC236}">
                  <a16:creationId xmlns:a16="http://schemas.microsoft.com/office/drawing/2014/main" id="{C518BA09-3582-4A98-9DA9-E82DF3A4B1F3}"/>
                </a:ext>
              </a:extLst>
            </p:cNvPr>
            <p:cNvSpPr/>
            <p:nvPr/>
          </p:nvSpPr>
          <p:spPr>
            <a:xfrm>
              <a:off x="5103949" y="5275278"/>
              <a:ext cx="2826908" cy="1372822"/>
            </a:xfrm>
            <a:prstGeom prst="rect">
              <a:avLst/>
            </a:prstGeom>
            <a:solidFill>
              <a:srgbClr val="FFD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Ensures more </a:t>
              </a:r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equipment </a:t>
              </a:r>
              <a:r>
                <a:rPr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can be serviced simultaneously, With reduced number of resources.</a:t>
              </a:r>
            </a:p>
          </p:txBody>
        </p:sp>
        <p:sp>
          <p:nvSpPr>
            <p:cNvPr id="65" name="Actor C (Spare parts)">
              <a:extLst>
                <a:ext uri="{FF2B5EF4-FFF2-40B4-BE49-F238E27FC236}">
                  <a16:creationId xmlns:a16="http://schemas.microsoft.com/office/drawing/2014/main" id="{F6589AE1-F61A-4514-A334-DD59D703E85B}"/>
                </a:ext>
              </a:extLst>
            </p:cNvPr>
            <p:cNvSpPr/>
            <p:nvPr/>
          </p:nvSpPr>
          <p:spPr>
            <a:xfrm>
              <a:off x="7988792" y="5980698"/>
              <a:ext cx="1737622" cy="692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Actor C</a:t>
              </a:r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(Spare parts)</a:t>
              </a:r>
            </a:p>
          </p:txBody>
        </p:sp>
        <p:sp>
          <p:nvSpPr>
            <p:cNvPr id="66" name="Actor B (Engg)">
              <a:extLst>
                <a:ext uri="{FF2B5EF4-FFF2-40B4-BE49-F238E27FC236}">
                  <a16:creationId xmlns:a16="http://schemas.microsoft.com/office/drawing/2014/main" id="{028471B4-9507-4796-8C1D-5E8372A688F6}"/>
                </a:ext>
              </a:extLst>
            </p:cNvPr>
            <p:cNvSpPr/>
            <p:nvPr/>
          </p:nvSpPr>
          <p:spPr>
            <a:xfrm>
              <a:off x="10593692" y="4324197"/>
              <a:ext cx="1578761" cy="692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Actor B</a:t>
              </a:r>
              <a:endParaRPr lang="en-IN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IN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Engineer</a:t>
              </a:r>
              <a:r>
                <a:rPr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  <p:sp>
          <p:nvSpPr>
            <p:cNvPr id="67" name="Operator: creates a FAULT to be corrected as a TASK.">
              <a:extLst>
                <a:ext uri="{FF2B5EF4-FFF2-40B4-BE49-F238E27FC236}">
                  <a16:creationId xmlns:a16="http://schemas.microsoft.com/office/drawing/2014/main" id="{6D82DC00-5E4C-49BA-A311-728617D649C5}"/>
                </a:ext>
              </a:extLst>
            </p:cNvPr>
            <p:cNvSpPr/>
            <p:nvPr/>
          </p:nvSpPr>
          <p:spPr>
            <a:xfrm>
              <a:off x="10115376" y="345003"/>
              <a:ext cx="1884491" cy="1122134"/>
            </a:xfrm>
            <a:prstGeom prst="rect">
              <a:avLst/>
            </a:prstGeom>
            <a:solidFill>
              <a:srgbClr val="FFD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Engineer</a:t>
              </a:r>
              <a:r>
                <a:rPr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creates a FAULT to be corrected as a TASK.</a:t>
              </a:r>
            </a:p>
          </p:txBody>
        </p:sp>
        <p:sp>
          <p:nvSpPr>
            <p:cNvPr id="68" name="Inspects the M/C based on Task given. Gives task to Spare parts purchase">
              <a:extLst>
                <a:ext uri="{FF2B5EF4-FFF2-40B4-BE49-F238E27FC236}">
                  <a16:creationId xmlns:a16="http://schemas.microsoft.com/office/drawing/2014/main" id="{E94C2623-44DF-464C-B963-E523745AC671}"/>
                </a:ext>
              </a:extLst>
            </p:cNvPr>
            <p:cNvSpPr/>
            <p:nvPr/>
          </p:nvSpPr>
          <p:spPr>
            <a:xfrm>
              <a:off x="10055752" y="5297402"/>
              <a:ext cx="1944115" cy="1372822"/>
            </a:xfrm>
            <a:prstGeom prst="rect">
              <a:avLst/>
            </a:prstGeom>
            <a:solidFill>
              <a:srgbClr val="FFD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>
                  <a:solidFill>
                    <a:srgbClr val="838787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pPr algn="just"/>
              <a:r>
                <a:rPr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Inspects the M/C based on Task given. Gives task to Spare parts purchase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B05688C-DF2C-40D3-9EDC-E4B30EB244E9}"/>
                </a:ext>
              </a:extLst>
            </p:cNvPr>
            <p:cNvCxnSpPr>
              <a:endCxn id="45" idx="0"/>
            </p:cNvCxnSpPr>
            <p:nvPr/>
          </p:nvCxnSpPr>
          <p:spPr>
            <a:xfrm>
              <a:off x="8891561" y="4172623"/>
              <a:ext cx="1" cy="6353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40C6488-C7A2-46F0-8F24-A2559575C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1427" y="3524547"/>
              <a:ext cx="749956" cy="1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7001B0F-44E1-48E2-BB41-736BE7181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1611" y="2249475"/>
              <a:ext cx="153" cy="534387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Actor A (Case machine operator)">
            <a:extLst>
              <a:ext uri="{FF2B5EF4-FFF2-40B4-BE49-F238E27FC236}">
                <a16:creationId xmlns:a16="http://schemas.microsoft.com/office/drawing/2014/main" id="{573BF58C-133B-4D5A-A764-CD421DC65514}"/>
              </a:ext>
            </a:extLst>
          </p:cNvPr>
          <p:cNvSpPr/>
          <p:nvPr/>
        </p:nvSpPr>
        <p:spPr>
          <a:xfrm>
            <a:off x="5336685" y="2151601"/>
            <a:ext cx="210408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algn="ctr">
              <a:spcBef>
                <a:spcPts val="0"/>
              </a:spcBef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Actor A</a:t>
            </a:r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 (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achine operator)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5718EC0-8BE9-4598-89B4-D7608D5B8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8" y="1078540"/>
            <a:ext cx="1056348" cy="105634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E16A39D-702A-4230-9DF5-C0A3E0CA5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402" y="735920"/>
            <a:ext cx="1643067" cy="142549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73867B-9BDA-4109-ADE7-1E6FA4137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70" y="3354266"/>
            <a:ext cx="984726" cy="98472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47B0A99-1084-44C0-BCE3-ACE8DF3BC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97" y="5026920"/>
            <a:ext cx="1302664" cy="9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9534-5CF7-495D-97EF-B35D7CD0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71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BENEFITS</a:t>
            </a:r>
            <a:endParaRPr lang="en-IN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76457B5-BFD9-41A9-8FE6-95978DB501A1}"/>
              </a:ext>
            </a:extLst>
          </p:cNvPr>
          <p:cNvSpPr/>
          <p:nvPr/>
        </p:nvSpPr>
        <p:spPr>
          <a:xfrm flipH="1">
            <a:off x="3457453" y="1769938"/>
            <a:ext cx="2233380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100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Real-time capture of Data and Location.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08B52FD-7C25-48A2-9A07-A76FA437ED02}"/>
              </a:ext>
            </a:extLst>
          </p:cNvPr>
          <p:cNvGrpSpPr/>
          <p:nvPr/>
        </p:nvGrpSpPr>
        <p:grpSpPr>
          <a:xfrm>
            <a:off x="181757" y="4704808"/>
            <a:ext cx="8780486" cy="588623"/>
            <a:chOff x="218689" y="5010606"/>
            <a:chExt cx="11707316" cy="78483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DEE6CC-3D50-4BFB-8775-DF1FE33DC832}"/>
                </a:ext>
              </a:extLst>
            </p:cNvPr>
            <p:cNvSpPr/>
            <p:nvPr/>
          </p:nvSpPr>
          <p:spPr>
            <a:xfrm flipH="1">
              <a:off x="8722361" y="5010606"/>
              <a:ext cx="3203644" cy="3488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Enhance Customer’s Profitability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B41A903-BE3B-4568-9EF4-B86022940572}"/>
                </a:ext>
              </a:extLst>
            </p:cNvPr>
            <p:cNvSpPr/>
            <p:nvPr/>
          </p:nvSpPr>
          <p:spPr>
            <a:xfrm flipH="1">
              <a:off x="218689" y="5010606"/>
              <a:ext cx="3209358" cy="7848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en-IN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Enhance Customer’s Profitability</a:t>
              </a:r>
            </a:p>
            <a:p>
              <a:pPr algn="r" defTabSz="685800">
                <a:defRPr/>
              </a:pPr>
              <a:r>
                <a:rPr lang="en-US" sz="825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33DAFB0-7902-4639-8C92-146B363A9D19}"/>
              </a:ext>
            </a:extLst>
          </p:cNvPr>
          <p:cNvGrpSpPr/>
          <p:nvPr/>
        </p:nvGrpSpPr>
        <p:grpSpPr>
          <a:xfrm>
            <a:off x="116255" y="3726152"/>
            <a:ext cx="8848164" cy="600528"/>
            <a:chOff x="146843" y="3666116"/>
            <a:chExt cx="11797553" cy="800704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BA8700-F4A4-4A77-9D86-E9EA782A4067}"/>
                </a:ext>
              </a:extLst>
            </p:cNvPr>
            <p:cNvSpPr/>
            <p:nvPr/>
          </p:nvSpPr>
          <p:spPr>
            <a:xfrm flipH="1">
              <a:off x="8740752" y="3666116"/>
              <a:ext cx="3203644" cy="5745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Complete Information of Job/Task 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B7A0B60-969E-4F80-BB14-E2700690198D}"/>
                </a:ext>
              </a:extLst>
            </p:cNvPr>
            <p:cNvSpPr/>
            <p:nvPr/>
          </p:nvSpPr>
          <p:spPr>
            <a:xfrm flipH="1">
              <a:off x="146843" y="3666601"/>
              <a:ext cx="3209358" cy="80021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en-IN" sz="11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Multimedia ( Photo, Video, Audio, Picture annotation) Data Capture from field</a:t>
              </a:r>
              <a:r>
                <a:rPr lang="en-US" sz="1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7C308F2-65D7-4CB5-B37E-67FAC55086AF}"/>
              </a:ext>
            </a:extLst>
          </p:cNvPr>
          <p:cNvGrpSpPr/>
          <p:nvPr/>
        </p:nvGrpSpPr>
        <p:grpSpPr>
          <a:xfrm>
            <a:off x="467386" y="2748227"/>
            <a:ext cx="8209227" cy="430887"/>
            <a:chOff x="656755" y="2209185"/>
            <a:chExt cx="10945637" cy="57451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758365A-2C45-4167-9FDC-0790893FEF9B}"/>
                </a:ext>
              </a:extLst>
            </p:cNvPr>
            <p:cNvSpPr/>
            <p:nvPr/>
          </p:nvSpPr>
          <p:spPr>
            <a:xfrm flipH="1">
              <a:off x="8398748" y="2209185"/>
              <a:ext cx="3203644" cy="5745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sz="11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Live </a:t>
              </a:r>
              <a:r>
                <a:rPr lang="en-IN" sz="11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communications and Updates </a:t>
              </a:r>
              <a:endParaRPr lang="en-US" sz="1100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004B1F7-DDDB-4CB8-9B1A-53D05CC92BE2}"/>
                </a:ext>
              </a:extLst>
            </p:cNvPr>
            <p:cNvSpPr/>
            <p:nvPr/>
          </p:nvSpPr>
          <p:spPr>
            <a:xfrm flipH="1">
              <a:off x="656755" y="2209185"/>
              <a:ext cx="3209358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Precise Delivery Status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E47D8C-90B0-465A-9C7C-FCB0212B10B5}"/>
              </a:ext>
            </a:extLst>
          </p:cNvPr>
          <p:cNvGrpSpPr/>
          <p:nvPr/>
        </p:nvGrpSpPr>
        <p:grpSpPr>
          <a:xfrm>
            <a:off x="2904258" y="2832559"/>
            <a:ext cx="3335491" cy="1708032"/>
            <a:chOff x="3454401" y="1833561"/>
            <a:chExt cx="5283133" cy="270540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1" name="Freeform 187">
              <a:extLst>
                <a:ext uri="{FF2B5EF4-FFF2-40B4-BE49-F238E27FC236}">
                  <a16:creationId xmlns:a16="http://schemas.microsoft.com/office/drawing/2014/main" id="{A4BAE644-405E-4269-86F9-16ECB2BEDDF8}"/>
                </a:ext>
              </a:extLst>
            </p:cNvPr>
            <p:cNvSpPr/>
            <p:nvPr/>
          </p:nvSpPr>
          <p:spPr>
            <a:xfrm>
              <a:off x="5138235" y="1833561"/>
              <a:ext cx="292104" cy="131134"/>
            </a:xfrm>
            <a:custGeom>
              <a:avLst/>
              <a:gdLst>
                <a:gd name="connsiteX0" fmla="*/ 287667 w 292106"/>
                <a:gd name="connsiteY0" fmla="*/ 0 h 131134"/>
                <a:gd name="connsiteX1" fmla="*/ 292106 w 292106"/>
                <a:gd name="connsiteY1" fmla="*/ 44036 h 131134"/>
                <a:gd name="connsiteX2" fmla="*/ 185220 w 292106"/>
                <a:gd name="connsiteY2" fmla="*/ 71519 h 131134"/>
                <a:gd name="connsiteX3" fmla="*/ 22340 w 292106"/>
                <a:gd name="connsiteY3" fmla="*/ 131134 h 131134"/>
                <a:gd name="connsiteX4" fmla="*/ 4346 w 292106"/>
                <a:gd name="connsiteY4" fmla="*/ 97981 h 131134"/>
                <a:gd name="connsiteX5" fmla="*/ 0 w 292106"/>
                <a:gd name="connsiteY5" fmla="*/ 92714 h 131134"/>
                <a:gd name="connsiteX6" fmla="*/ 172196 w 292106"/>
                <a:gd name="connsiteY6" fmla="*/ 29690 h 131134"/>
                <a:gd name="connsiteX7" fmla="*/ 287667 w 292106"/>
                <a:gd name="connsiteY7" fmla="*/ 0 h 13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6" h="131134">
                  <a:moveTo>
                    <a:pt x="287667" y="0"/>
                  </a:moveTo>
                  <a:lnTo>
                    <a:pt x="292106" y="44036"/>
                  </a:lnTo>
                  <a:lnTo>
                    <a:pt x="185220" y="71519"/>
                  </a:lnTo>
                  <a:lnTo>
                    <a:pt x="22340" y="131134"/>
                  </a:lnTo>
                  <a:lnTo>
                    <a:pt x="4346" y="97981"/>
                  </a:lnTo>
                  <a:lnTo>
                    <a:pt x="0" y="92714"/>
                  </a:lnTo>
                  <a:lnTo>
                    <a:pt x="172196" y="29690"/>
                  </a:lnTo>
                  <a:lnTo>
                    <a:pt x="287667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188">
              <a:extLst>
                <a:ext uri="{FF2B5EF4-FFF2-40B4-BE49-F238E27FC236}">
                  <a16:creationId xmlns:a16="http://schemas.microsoft.com/office/drawing/2014/main" id="{3BE8B1BC-ED19-4592-81A4-E099A9C3432B}"/>
                </a:ext>
              </a:extLst>
            </p:cNvPr>
            <p:cNvSpPr/>
            <p:nvPr/>
          </p:nvSpPr>
          <p:spPr>
            <a:xfrm>
              <a:off x="6761571" y="1833562"/>
              <a:ext cx="292100" cy="131132"/>
            </a:xfrm>
            <a:custGeom>
              <a:avLst/>
              <a:gdLst>
                <a:gd name="connsiteX0" fmla="*/ 4439 w 292103"/>
                <a:gd name="connsiteY0" fmla="*/ 0 h 131133"/>
                <a:gd name="connsiteX1" fmla="*/ 119909 w 292103"/>
                <a:gd name="connsiteY1" fmla="*/ 29690 h 131133"/>
                <a:gd name="connsiteX2" fmla="*/ 292103 w 292103"/>
                <a:gd name="connsiteY2" fmla="*/ 92714 h 131133"/>
                <a:gd name="connsiteX3" fmla="*/ 287757 w 292103"/>
                <a:gd name="connsiteY3" fmla="*/ 97981 h 131133"/>
                <a:gd name="connsiteX4" fmla="*/ 269763 w 292103"/>
                <a:gd name="connsiteY4" fmla="*/ 131133 h 131133"/>
                <a:gd name="connsiteX5" fmla="*/ 106885 w 292103"/>
                <a:gd name="connsiteY5" fmla="*/ 71519 h 131133"/>
                <a:gd name="connsiteX6" fmla="*/ 0 w 292103"/>
                <a:gd name="connsiteY6" fmla="*/ 44036 h 131133"/>
                <a:gd name="connsiteX7" fmla="*/ 4439 w 292103"/>
                <a:gd name="connsiteY7" fmla="*/ 0 h 1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3" h="131133">
                  <a:moveTo>
                    <a:pt x="4439" y="0"/>
                  </a:moveTo>
                  <a:lnTo>
                    <a:pt x="119909" y="29690"/>
                  </a:lnTo>
                  <a:lnTo>
                    <a:pt x="292103" y="92714"/>
                  </a:lnTo>
                  <a:lnTo>
                    <a:pt x="287757" y="97981"/>
                  </a:lnTo>
                  <a:lnTo>
                    <a:pt x="269763" y="131133"/>
                  </a:lnTo>
                  <a:lnTo>
                    <a:pt x="106885" y="71519"/>
                  </a:lnTo>
                  <a:lnTo>
                    <a:pt x="0" y="44036"/>
                  </a:lnTo>
                  <a:lnTo>
                    <a:pt x="443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189">
              <a:extLst>
                <a:ext uri="{FF2B5EF4-FFF2-40B4-BE49-F238E27FC236}">
                  <a16:creationId xmlns:a16="http://schemas.microsoft.com/office/drawing/2014/main" id="{D946DD7F-A6E6-40DA-99D7-0C2D48611560}"/>
                </a:ext>
              </a:extLst>
            </p:cNvPr>
            <p:cNvSpPr/>
            <p:nvPr/>
          </p:nvSpPr>
          <p:spPr>
            <a:xfrm>
              <a:off x="3874146" y="2712211"/>
              <a:ext cx="207291" cy="262588"/>
            </a:xfrm>
            <a:custGeom>
              <a:avLst/>
              <a:gdLst>
                <a:gd name="connsiteX0" fmla="*/ 178635 w 207293"/>
                <a:gd name="connsiteY0" fmla="*/ 0 h 262588"/>
                <a:gd name="connsiteX1" fmla="*/ 207293 w 207293"/>
                <a:gd name="connsiteY1" fmla="*/ 34733 h 262588"/>
                <a:gd name="connsiteX2" fmla="*/ 67688 w 207293"/>
                <a:gd name="connsiteY2" fmla="*/ 221423 h 262588"/>
                <a:gd name="connsiteX3" fmla="*/ 42680 w 207293"/>
                <a:gd name="connsiteY3" fmla="*/ 262588 h 262588"/>
                <a:gd name="connsiteX4" fmla="*/ 39375 w 207293"/>
                <a:gd name="connsiteY4" fmla="*/ 260794 h 262588"/>
                <a:gd name="connsiteX5" fmla="*/ 0 w 207293"/>
                <a:gd name="connsiteY5" fmla="*/ 248571 h 262588"/>
                <a:gd name="connsiteX6" fmla="*/ 31370 w 207293"/>
                <a:gd name="connsiteY6" fmla="*/ 196935 h 262588"/>
                <a:gd name="connsiteX7" fmla="*/ 178635 w 207293"/>
                <a:gd name="connsiteY7" fmla="*/ 0 h 26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3" h="262588">
                  <a:moveTo>
                    <a:pt x="178635" y="0"/>
                  </a:moveTo>
                  <a:lnTo>
                    <a:pt x="207293" y="34733"/>
                  </a:lnTo>
                  <a:lnTo>
                    <a:pt x="67688" y="221423"/>
                  </a:lnTo>
                  <a:lnTo>
                    <a:pt x="42680" y="262588"/>
                  </a:lnTo>
                  <a:lnTo>
                    <a:pt x="39375" y="260794"/>
                  </a:lnTo>
                  <a:lnTo>
                    <a:pt x="0" y="248571"/>
                  </a:lnTo>
                  <a:lnTo>
                    <a:pt x="31370" y="196935"/>
                  </a:lnTo>
                  <a:lnTo>
                    <a:pt x="17863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190">
              <a:extLst>
                <a:ext uri="{FF2B5EF4-FFF2-40B4-BE49-F238E27FC236}">
                  <a16:creationId xmlns:a16="http://schemas.microsoft.com/office/drawing/2014/main" id="{DB4D24FE-EC86-482F-84DB-C37D82A8B84C}"/>
                </a:ext>
              </a:extLst>
            </p:cNvPr>
            <p:cNvSpPr/>
            <p:nvPr/>
          </p:nvSpPr>
          <p:spPr>
            <a:xfrm>
              <a:off x="8110474" y="2712212"/>
              <a:ext cx="207289" cy="262585"/>
            </a:xfrm>
            <a:custGeom>
              <a:avLst/>
              <a:gdLst>
                <a:gd name="connsiteX0" fmla="*/ 28658 w 207291"/>
                <a:gd name="connsiteY0" fmla="*/ 0 h 262585"/>
                <a:gd name="connsiteX1" fmla="*/ 175921 w 207291"/>
                <a:gd name="connsiteY1" fmla="*/ 196933 h 262585"/>
                <a:gd name="connsiteX2" fmla="*/ 207291 w 207291"/>
                <a:gd name="connsiteY2" fmla="*/ 248569 h 262585"/>
                <a:gd name="connsiteX3" fmla="*/ 167915 w 207291"/>
                <a:gd name="connsiteY3" fmla="*/ 260792 h 262585"/>
                <a:gd name="connsiteX4" fmla="*/ 164611 w 207291"/>
                <a:gd name="connsiteY4" fmla="*/ 262585 h 262585"/>
                <a:gd name="connsiteX5" fmla="*/ 139603 w 207291"/>
                <a:gd name="connsiteY5" fmla="*/ 221421 h 262585"/>
                <a:gd name="connsiteX6" fmla="*/ 0 w 207291"/>
                <a:gd name="connsiteY6" fmla="*/ 34733 h 262585"/>
                <a:gd name="connsiteX7" fmla="*/ 28658 w 207291"/>
                <a:gd name="connsiteY7" fmla="*/ 0 h 26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1" h="262585">
                  <a:moveTo>
                    <a:pt x="28658" y="0"/>
                  </a:moveTo>
                  <a:lnTo>
                    <a:pt x="175921" y="196933"/>
                  </a:lnTo>
                  <a:lnTo>
                    <a:pt x="207291" y="248569"/>
                  </a:lnTo>
                  <a:lnTo>
                    <a:pt x="167915" y="260792"/>
                  </a:lnTo>
                  <a:lnTo>
                    <a:pt x="164611" y="262585"/>
                  </a:lnTo>
                  <a:lnTo>
                    <a:pt x="139603" y="221421"/>
                  </a:lnTo>
                  <a:lnTo>
                    <a:pt x="0" y="34733"/>
                  </a:lnTo>
                  <a:lnTo>
                    <a:pt x="28658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191">
              <a:extLst>
                <a:ext uri="{FF2B5EF4-FFF2-40B4-BE49-F238E27FC236}">
                  <a16:creationId xmlns:a16="http://schemas.microsoft.com/office/drawing/2014/main" id="{BFEE4F1B-016A-4FA8-8575-5647D2950AEF}"/>
                </a:ext>
              </a:extLst>
            </p:cNvPr>
            <p:cNvSpPr/>
            <p:nvPr/>
          </p:nvSpPr>
          <p:spPr>
            <a:xfrm>
              <a:off x="8686692" y="4233214"/>
              <a:ext cx="50842" cy="305751"/>
            </a:xfrm>
            <a:custGeom>
              <a:avLst/>
              <a:gdLst>
                <a:gd name="connsiteX0" fmla="*/ 43122 w 50842"/>
                <a:gd name="connsiteY0" fmla="*/ 0 h 305751"/>
                <a:gd name="connsiteX1" fmla="*/ 50842 w 50842"/>
                <a:gd name="connsiteY1" fmla="*/ 152877 h 305751"/>
                <a:gd name="connsiteX2" fmla="*/ 43123 w 50842"/>
                <a:gd name="connsiteY2" fmla="*/ 305751 h 305751"/>
                <a:gd name="connsiteX3" fmla="*/ 1 w 50842"/>
                <a:gd name="connsiteY3" fmla="*/ 292365 h 305751"/>
                <a:gd name="connsiteX4" fmla="*/ 7044 w 50842"/>
                <a:gd name="connsiteY4" fmla="*/ 152877 h 305751"/>
                <a:gd name="connsiteX5" fmla="*/ 0 w 50842"/>
                <a:gd name="connsiteY5" fmla="*/ 13386 h 305751"/>
                <a:gd name="connsiteX6" fmla="*/ 43122 w 50842"/>
                <a:gd name="connsiteY6" fmla="*/ 0 h 30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42" h="305751">
                  <a:moveTo>
                    <a:pt x="43122" y="0"/>
                  </a:moveTo>
                  <a:lnTo>
                    <a:pt x="50842" y="152877"/>
                  </a:lnTo>
                  <a:lnTo>
                    <a:pt x="43123" y="305751"/>
                  </a:lnTo>
                  <a:lnTo>
                    <a:pt x="1" y="292365"/>
                  </a:lnTo>
                  <a:lnTo>
                    <a:pt x="7044" y="152877"/>
                  </a:lnTo>
                  <a:lnTo>
                    <a:pt x="0" y="13386"/>
                  </a:lnTo>
                  <a:lnTo>
                    <a:pt x="43122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192">
              <a:extLst>
                <a:ext uri="{FF2B5EF4-FFF2-40B4-BE49-F238E27FC236}">
                  <a16:creationId xmlns:a16="http://schemas.microsoft.com/office/drawing/2014/main" id="{71C1DCF1-5705-4A12-A88C-AB0BF1D3A2C0}"/>
                </a:ext>
              </a:extLst>
            </p:cNvPr>
            <p:cNvSpPr/>
            <p:nvPr/>
          </p:nvSpPr>
          <p:spPr>
            <a:xfrm>
              <a:off x="3454401" y="4233211"/>
              <a:ext cx="50842" cy="305752"/>
            </a:xfrm>
            <a:custGeom>
              <a:avLst/>
              <a:gdLst>
                <a:gd name="connsiteX0" fmla="*/ 7719 w 50842"/>
                <a:gd name="connsiteY0" fmla="*/ 0 h 305752"/>
                <a:gd name="connsiteX1" fmla="*/ 50842 w 50842"/>
                <a:gd name="connsiteY1" fmla="*/ 13386 h 305752"/>
                <a:gd name="connsiteX2" fmla="*/ 43798 w 50842"/>
                <a:gd name="connsiteY2" fmla="*/ 152877 h 305752"/>
                <a:gd name="connsiteX3" fmla="*/ 50841 w 50842"/>
                <a:gd name="connsiteY3" fmla="*/ 292366 h 305752"/>
                <a:gd name="connsiteX4" fmla="*/ 7719 w 50842"/>
                <a:gd name="connsiteY4" fmla="*/ 305752 h 305752"/>
                <a:gd name="connsiteX5" fmla="*/ 0 w 50842"/>
                <a:gd name="connsiteY5" fmla="*/ 152877 h 305752"/>
                <a:gd name="connsiteX6" fmla="*/ 7719 w 50842"/>
                <a:gd name="connsiteY6" fmla="*/ 0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42" h="305752">
                  <a:moveTo>
                    <a:pt x="7719" y="0"/>
                  </a:moveTo>
                  <a:lnTo>
                    <a:pt x="50842" y="13386"/>
                  </a:lnTo>
                  <a:lnTo>
                    <a:pt x="43798" y="152877"/>
                  </a:lnTo>
                  <a:lnTo>
                    <a:pt x="50841" y="292366"/>
                  </a:lnTo>
                  <a:lnTo>
                    <a:pt x="7719" y="305752"/>
                  </a:lnTo>
                  <a:lnTo>
                    <a:pt x="0" y="152877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5027EE2-E8A2-416D-9BA4-6BAB4DE1E759}"/>
              </a:ext>
            </a:extLst>
          </p:cNvPr>
          <p:cNvGrpSpPr/>
          <p:nvPr/>
        </p:nvGrpSpPr>
        <p:grpSpPr>
          <a:xfrm>
            <a:off x="2604903" y="2397584"/>
            <a:ext cx="3934192" cy="2971968"/>
            <a:chOff x="3473205" y="1934312"/>
            <a:chExt cx="5245590" cy="396262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F6F2CC3-6713-4DCB-B503-21E58B22AAE0}"/>
                </a:ext>
              </a:extLst>
            </p:cNvPr>
            <p:cNvSpPr/>
            <p:nvPr/>
          </p:nvSpPr>
          <p:spPr>
            <a:xfrm>
              <a:off x="4259022" y="2347439"/>
              <a:ext cx="1131011" cy="1131011"/>
            </a:xfrm>
            <a:prstGeom prst="ellipse">
              <a:avLst/>
            </a:prstGeom>
            <a:solidFill>
              <a:srgbClr val="3183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F56B7E-6BDD-42EC-B265-27D5F826A840}"/>
                </a:ext>
              </a:extLst>
            </p:cNvPr>
            <p:cNvSpPr/>
            <p:nvPr/>
          </p:nvSpPr>
          <p:spPr>
            <a:xfrm>
              <a:off x="7587780" y="3429017"/>
              <a:ext cx="1131015" cy="1131013"/>
            </a:xfrm>
            <a:prstGeom prst="ellipse">
              <a:avLst/>
            </a:prstGeom>
            <a:solidFill>
              <a:srgbClr val="55BD98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85C284D-A9FF-4745-8CD7-971D94126B5B}"/>
                </a:ext>
              </a:extLst>
            </p:cNvPr>
            <p:cNvGrpSpPr/>
            <p:nvPr/>
          </p:nvGrpSpPr>
          <p:grpSpPr>
            <a:xfrm>
              <a:off x="3473205" y="4765923"/>
              <a:ext cx="1131015" cy="1131013"/>
              <a:chOff x="3268133" y="4415058"/>
              <a:chExt cx="1219447" cy="1219445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8556F13-B6FF-44D9-BF08-40A23F4E5A0D}"/>
                  </a:ext>
                </a:extLst>
              </p:cNvPr>
              <p:cNvSpPr/>
              <p:nvPr/>
            </p:nvSpPr>
            <p:spPr>
              <a:xfrm>
                <a:off x="3268133" y="4415058"/>
                <a:ext cx="1219447" cy="1219445"/>
              </a:xfrm>
              <a:prstGeom prst="ellipse">
                <a:avLst/>
              </a:prstGeom>
              <a:solidFill>
                <a:srgbClr val="3183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185">
                <a:extLst>
                  <a:ext uri="{FF2B5EF4-FFF2-40B4-BE49-F238E27FC236}">
                    <a16:creationId xmlns:a16="http://schemas.microsoft.com/office/drawing/2014/main" id="{C9DACA0A-D390-4A22-A592-CBC89FFD0C0A}"/>
                  </a:ext>
                </a:extLst>
              </p:cNvPr>
              <p:cNvSpPr/>
              <p:nvPr/>
            </p:nvSpPr>
            <p:spPr>
              <a:xfrm>
                <a:off x="3753628" y="4829601"/>
                <a:ext cx="248456" cy="390359"/>
              </a:xfrm>
              <a:custGeom>
                <a:avLst/>
                <a:gdLst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1046466 w 2251569"/>
                  <a:gd name="connsiteY32" fmla="*/ 684995 h 3537530"/>
                  <a:gd name="connsiteX33" fmla="*/ 805690 w 2251569"/>
                  <a:gd name="connsiteY33" fmla="*/ 535812 h 3537530"/>
                  <a:gd name="connsiteX34" fmla="*/ 647251 w 2251569"/>
                  <a:gd name="connsiteY34" fmla="*/ 495300 h 3537530"/>
                  <a:gd name="connsiteX35" fmla="*/ 88904 w 2251569"/>
                  <a:gd name="connsiteY35" fmla="*/ 495300 h 3537530"/>
                  <a:gd name="connsiteX36" fmla="*/ 6352 w 2251569"/>
                  <a:gd name="connsiteY36" fmla="*/ 412748 h 3537530"/>
                  <a:gd name="connsiteX37" fmla="*/ 6352 w 2251569"/>
                  <a:gd name="connsiteY37" fmla="*/ 82552 h 3537530"/>
                  <a:gd name="connsiteX38" fmla="*/ 88904 w 2251569"/>
                  <a:gd name="connsiteY38" fmla="*/ 0 h 3537530"/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1046466 w 2251569"/>
                  <a:gd name="connsiteY32" fmla="*/ 684995 h 3537530"/>
                  <a:gd name="connsiteX33" fmla="*/ 805690 w 2251569"/>
                  <a:gd name="connsiteY33" fmla="*/ 535812 h 3537530"/>
                  <a:gd name="connsiteX34" fmla="*/ 647251 w 2251569"/>
                  <a:gd name="connsiteY34" fmla="*/ 495300 h 3537530"/>
                  <a:gd name="connsiteX35" fmla="*/ 88904 w 2251569"/>
                  <a:gd name="connsiteY35" fmla="*/ 495300 h 3537530"/>
                  <a:gd name="connsiteX36" fmla="*/ 6352 w 2251569"/>
                  <a:gd name="connsiteY36" fmla="*/ 412748 h 3537530"/>
                  <a:gd name="connsiteX37" fmla="*/ 6352 w 2251569"/>
                  <a:gd name="connsiteY37" fmla="*/ 82552 h 3537530"/>
                  <a:gd name="connsiteX38" fmla="*/ 88904 w 2251569"/>
                  <a:gd name="connsiteY38" fmla="*/ 0 h 3537530"/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1046466 w 2251569"/>
                  <a:gd name="connsiteY32" fmla="*/ 684995 h 3537530"/>
                  <a:gd name="connsiteX33" fmla="*/ 647251 w 2251569"/>
                  <a:gd name="connsiteY33" fmla="*/ 495300 h 3537530"/>
                  <a:gd name="connsiteX34" fmla="*/ 88904 w 2251569"/>
                  <a:gd name="connsiteY34" fmla="*/ 495300 h 3537530"/>
                  <a:gd name="connsiteX35" fmla="*/ 6352 w 2251569"/>
                  <a:gd name="connsiteY35" fmla="*/ 412748 h 3537530"/>
                  <a:gd name="connsiteX36" fmla="*/ 6352 w 2251569"/>
                  <a:gd name="connsiteY36" fmla="*/ 82552 h 3537530"/>
                  <a:gd name="connsiteX37" fmla="*/ 88904 w 2251569"/>
                  <a:gd name="connsiteY37" fmla="*/ 0 h 3537530"/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647251 w 2251569"/>
                  <a:gd name="connsiteY32" fmla="*/ 495300 h 3537530"/>
                  <a:gd name="connsiteX33" fmla="*/ 88904 w 2251569"/>
                  <a:gd name="connsiteY33" fmla="*/ 495300 h 3537530"/>
                  <a:gd name="connsiteX34" fmla="*/ 6352 w 2251569"/>
                  <a:gd name="connsiteY34" fmla="*/ 412748 h 3537530"/>
                  <a:gd name="connsiteX35" fmla="*/ 6352 w 2251569"/>
                  <a:gd name="connsiteY35" fmla="*/ 82552 h 3537530"/>
                  <a:gd name="connsiteX36" fmla="*/ 88904 w 2251569"/>
                  <a:gd name="connsiteY36" fmla="*/ 0 h 3537530"/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647251 w 2251569"/>
                  <a:gd name="connsiteY32" fmla="*/ 495300 h 3537530"/>
                  <a:gd name="connsiteX33" fmla="*/ 88904 w 2251569"/>
                  <a:gd name="connsiteY33" fmla="*/ 495300 h 3537530"/>
                  <a:gd name="connsiteX34" fmla="*/ 6352 w 2251569"/>
                  <a:gd name="connsiteY34" fmla="*/ 412748 h 3537530"/>
                  <a:gd name="connsiteX35" fmla="*/ 6352 w 2251569"/>
                  <a:gd name="connsiteY35" fmla="*/ 82552 h 3537530"/>
                  <a:gd name="connsiteX36" fmla="*/ 88904 w 2251569"/>
                  <a:gd name="connsiteY36" fmla="*/ 0 h 3537530"/>
                  <a:gd name="connsiteX0" fmla="*/ 88904 w 2251569"/>
                  <a:gd name="connsiteY0" fmla="*/ 0 h 3537530"/>
                  <a:gd name="connsiteX1" fmla="*/ 782641 w 2251569"/>
                  <a:gd name="connsiteY1" fmla="*/ 0 h 3537530"/>
                  <a:gd name="connsiteX2" fmla="*/ 1447800 w 2251569"/>
                  <a:gd name="connsiteY2" fmla="*/ 0 h 3537530"/>
                  <a:gd name="connsiteX3" fmla="*/ 2163763 w 2251569"/>
                  <a:gd name="connsiteY3" fmla="*/ 0 h 3537530"/>
                  <a:gd name="connsiteX4" fmla="*/ 2235202 w 2251569"/>
                  <a:gd name="connsiteY4" fmla="*/ 71439 h 3537530"/>
                  <a:gd name="connsiteX5" fmla="*/ 2235202 w 2251569"/>
                  <a:gd name="connsiteY5" fmla="*/ 357186 h 3537530"/>
                  <a:gd name="connsiteX6" fmla="*/ 2163763 w 2251569"/>
                  <a:gd name="connsiteY6" fmla="*/ 428625 h 3537530"/>
                  <a:gd name="connsiteX7" fmla="*/ 1598997 w 2251569"/>
                  <a:gd name="connsiteY7" fmla="*/ 428625 h 3537530"/>
                  <a:gd name="connsiteX8" fmla="*/ 1635378 w 2251569"/>
                  <a:gd name="connsiteY8" fmla="*/ 486963 h 3537530"/>
                  <a:gd name="connsiteX9" fmla="*/ 1742949 w 2251569"/>
                  <a:gd name="connsiteY9" fmla="*/ 764938 h 3537530"/>
                  <a:gd name="connsiteX10" fmla="*/ 1743730 w 2251569"/>
                  <a:gd name="connsiteY10" fmla="*/ 769423 h 3537530"/>
                  <a:gd name="connsiteX11" fmla="*/ 2182195 w 2251569"/>
                  <a:gd name="connsiteY11" fmla="*/ 769423 h 3537530"/>
                  <a:gd name="connsiteX12" fmla="*/ 2251569 w 2251569"/>
                  <a:gd name="connsiteY12" fmla="*/ 838797 h 3537530"/>
                  <a:gd name="connsiteX13" fmla="*/ 2251569 w 2251569"/>
                  <a:gd name="connsiteY13" fmla="*/ 1116287 h 3537530"/>
                  <a:gd name="connsiteX14" fmla="*/ 2182195 w 2251569"/>
                  <a:gd name="connsiteY14" fmla="*/ 1185661 h 3537530"/>
                  <a:gd name="connsiteX15" fmla="*/ 1758425 w 2251569"/>
                  <a:gd name="connsiteY15" fmla="*/ 1185661 h 3537530"/>
                  <a:gd name="connsiteX16" fmla="*/ 1729268 w 2251569"/>
                  <a:gd name="connsiteY16" fmla="*/ 1310824 h 3537530"/>
                  <a:gd name="connsiteX17" fmla="*/ 742952 w 2251569"/>
                  <a:gd name="connsiteY17" fmla="*/ 2066924 h 3537530"/>
                  <a:gd name="connsiteX18" fmla="*/ 1889128 w 2251569"/>
                  <a:gd name="connsiteY18" fmla="*/ 3413124 h 3537530"/>
                  <a:gd name="connsiteX19" fmla="*/ 1847852 w 2251569"/>
                  <a:gd name="connsiteY19" fmla="*/ 3533774 h 3537530"/>
                  <a:gd name="connsiteX20" fmla="*/ 1308505 w 2251569"/>
                  <a:gd name="connsiteY20" fmla="*/ 3537530 h 3537530"/>
                  <a:gd name="connsiteX21" fmla="*/ 60328 w 2251569"/>
                  <a:gd name="connsiteY21" fmla="*/ 2105024 h 3537530"/>
                  <a:gd name="connsiteX22" fmla="*/ 1 w 2251569"/>
                  <a:gd name="connsiteY22" fmla="*/ 1968499 h 3537530"/>
                  <a:gd name="connsiteX23" fmla="*/ 6351 w 2251569"/>
                  <a:gd name="connsiteY23" fmla="*/ 1666874 h 3537530"/>
                  <a:gd name="connsiteX24" fmla="*/ 106080 w 2251569"/>
                  <a:gd name="connsiteY24" fmla="*/ 1607130 h 3537530"/>
                  <a:gd name="connsiteX25" fmla="*/ 1145786 w 2251569"/>
                  <a:gd name="connsiteY25" fmla="*/ 1238722 h 3537530"/>
                  <a:gd name="connsiteX26" fmla="*/ 1162977 w 2251569"/>
                  <a:gd name="connsiteY26" fmla="*/ 1185661 h 3537530"/>
                  <a:gd name="connsiteX27" fmla="*/ 75726 w 2251569"/>
                  <a:gd name="connsiteY27" fmla="*/ 1185661 h 3537530"/>
                  <a:gd name="connsiteX28" fmla="*/ 6352 w 2251569"/>
                  <a:gd name="connsiteY28" fmla="*/ 1116287 h 3537530"/>
                  <a:gd name="connsiteX29" fmla="*/ 6352 w 2251569"/>
                  <a:gd name="connsiteY29" fmla="*/ 838797 h 3537530"/>
                  <a:gd name="connsiteX30" fmla="*/ 75726 w 2251569"/>
                  <a:gd name="connsiteY30" fmla="*/ 769423 h 3537530"/>
                  <a:gd name="connsiteX31" fmla="*/ 1112377 w 2251569"/>
                  <a:gd name="connsiteY31" fmla="*/ 769423 h 3537530"/>
                  <a:gd name="connsiteX32" fmla="*/ 647251 w 2251569"/>
                  <a:gd name="connsiteY32" fmla="*/ 495300 h 3537530"/>
                  <a:gd name="connsiteX33" fmla="*/ 88904 w 2251569"/>
                  <a:gd name="connsiteY33" fmla="*/ 495300 h 3537530"/>
                  <a:gd name="connsiteX34" fmla="*/ 6352 w 2251569"/>
                  <a:gd name="connsiteY34" fmla="*/ 412748 h 3537530"/>
                  <a:gd name="connsiteX35" fmla="*/ 6352 w 2251569"/>
                  <a:gd name="connsiteY35" fmla="*/ 82552 h 3537530"/>
                  <a:gd name="connsiteX36" fmla="*/ 88904 w 2251569"/>
                  <a:gd name="connsiteY36" fmla="*/ 0 h 353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51569" h="3537530">
                    <a:moveTo>
                      <a:pt x="88904" y="0"/>
                    </a:moveTo>
                    <a:lnTo>
                      <a:pt x="782641" y="0"/>
                    </a:lnTo>
                    <a:lnTo>
                      <a:pt x="1447800" y="0"/>
                    </a:lnTo>
                    <a:lnTo>
                      <a:pt x="2163763" y="0"/>
                    </a:lnTo>
                    <a:cubicBezTo>
                      <a:pt x="2203218" y="0"/>
                      <a:pt x="2235202" y="31984"/>
                      <a:pt x="2235202" y="71439"/>
                    </a:cubicBezTo>
                    <a:lnTo>
                      <a:pt x="2235202" y="357186"/>
                    </a:lnTo>
                    <a:cubicBezTo>
                      <a:pt x="2235202" y="396641"/>
                      <a:pt x="2203218" y="428625"/>
                      <a:pt x="2163763" y="428625"/>
                    </a:cubicBezTo>
                    <a:lnTo>
                      <a:pt x="1598997" y="428625"/>
                    </a:lnTo>
                    <a:lnTo>
                      <a:pt x="1635378" y="486963"/>
                    </a:lnTo>
                    <a:cubicBezTo>
                      <a:pt x="1684677" y="578252"/>
                      <a:pt x="1720291" y="671553"/>
                      <a:pt x="1742949" y="764938"/>
                    </a:cubicBezTo>
                    <a:lnTo>
                      <a:pt x="1743730" y="769423"/>
                    </a:lnTo>
                    <a:lnTo>
                      <a:pt x="2182195" y="769423"/>
                    </a:lnTo>
                    <a:cubicBezTo>
                      <a:pt x="2220509" y="769423"/>
                      <a:pt x="2251569" y="800483"/>
                      <a:pt x="2251569" y="838797"/>
                    </a:cubicBezTo>
                    <a:lnTo>
                      <a:pt x="2251569" y="1116287"/>
                    </a:lnTo>
                    <a:cubicBezTo>
                      <a:pt x="2251569" y="1154601"/>
                      <a:pt x="2220509" y="1185661"/>
                      <a:pt x="2182195" y="1185661"/>
                    </a:cubicBezTo>
                    <a:lnTo>
                      <a:pt x="1758425" y="1185661"/>
                    </a:lnTo>
                    <a:lnTo>
                      <a:pt x="1729268" y="1310824"/>
                    </a:lnTo>
                    <a:cubicBezTo>
                      <a:pt x="1611158" y="1697849"/>
                      <a:pt x="1260235" y="2008463"/>
                      <a:pt x="742952" y="2066924"/>
                    </a:cubicBezTo>
                    <a:lnTo>
                      <a:pt x="1889128" y="3413124"/>
                    </a:lnTo>
                    <a:cubicBezTo>
                      <a:pt x="1926169" y="3456516"/>
                      <a:pt x="1896536" y="3525307"/>
                      <a:pt x="1847852" y="3533774"/>
                    </a:cubicBezTo>
                    <a:lnTo>
                      <a:pt x="1308505" y="3537530"/>
                    </a:lnTo>
                    <a:lnTo>
                      <a:pt x="60328" y="2105024"/>
                    </a:lnTo>
                    <a:cubicBezTo>
                      <a:pt x="19515" y="2056773"/>
                      <a:pt x="-216" y="2035606"/>
                      <a:pt x="1" y="1968499"/>
                    </a:cubicBezTo>
                    <a:cubicBezTo>
                      <a:pt x="1588" y="1898120"/>
                      <a:pt x="842" y="1728690"/>
                      <a:pt x="6351" y="1666874"/>
                    </a:cubicBezTo>
                    <a:cubicBezTo>
                      <a:pt x="18210" y="1624108"/>
                      <a:pt x="71573" y="1607661"/>
                      <a:pt x="106080" y="1607130"/>
                    </a:cubicBezTo>
                    <a:cubicBezTo>
                      <a:pt x="677263" y="1703538"/>
                      <a:pt x="1026508" y="1499005"/>
                      <a:pt x="1145786" y="1238722"/>
                    </a:cubicBezTo>
                    <a:lnTo>
                      <a:pt x="1162977" y="1185661"/>
                    </a:lnTo>
                    <a:lnTo>
                      <a:pt x="75726" y="1185661"/>
                    </a:lnTo>
                    <a:cubicBezTo>
                      <a:pt x="37412" y="1185661"/>
                      <a:pt x="6352" y="1154601"/>
                      <a:pt x="6352" y="1116287"/>
                    </a:cubicBezTo>
                    <a:lnTo>
                      <a:pt x="6352" y="838797"/>
                    </a:lnTo>
                    <a:cubicBezTo>
                      <a:pt x="6352" y="800483"/>
                      <a:pt x="37412" y="769423"/>
                      <a:pt x="75726" y="769423"/>
                    </a:cubicBezTo>
                    <a:lnTo>
                      <a:pt x="1112377" y="769423"/>
                    </a:lnTo>
                    <a:cubicBezTo>
                      <a:pt x="1033535" y="632329"/>
                      <a:pt x="939453" y="533334"/>
                      <a:pt x="647251" y="495300"/>
                    </a:cubicBezTo>
                    <a:lnTo>
                      <a:pt x="88904" y="495300"/>
                    </a:lnTo>
                    <a:cubicBezTo>
                      <a:pt x="43312" y="495300"/>
                      <a:pt x="6352" y="458340"/>
                      <a:pt x="6352" y="412748"/>
                    </a:cubicBezTo>
                    <a:lnTo>
                      <a:pt x="6352" y="82552"/>
                    </a:lnTo>
                    <a:cubicBezTo>
                      <a:pt x="6352" y="36960"/>
                      <a:pt x="43312" y="0"/>
                      <a:pt x="889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35D1DEA-C8CD-40AA-A1EB-0EA2021D07A4}"/>
                </a:ext>
              </a:extLst>
            </p:cNvPr>
            <p:cNvGrpSpPr/>
            <p:nvPr/>
          </p:nvGrpSpPr>
          <p:grpSpPr>
            <a:xfrm>
              <a:off x="3473206" y="3429017"/>
              <a:ext cx="1131013" cy="1131013"/>
              <a:chOff x="3268134" y="2973622"/>
              <a:chExt cx="1219445" cy="1219445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1977A1C-CE5B-4B6E-9329-954D359C4D53}"/>
                  </a:ext>
                </a:extLst>
              </p:cNvPr>
              <p:cNvSpPr/>
              <p:nvPr/>
            </p:nvSpPr>
            <p:spPr>
              <a:xfrm>
                <a:off x="3268134" y="2973622"/>
                <a:ext cx="1219445" cy="1219445"/>
              </a:xfrm>
              <a:prstGeom prst="ellipse">
                <a:avLst/>
              </a:prstGeom>
              <a:solidFill>
                <a:srgbClr val="55BD98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 186">
                <a:extLst>
                  <a:ext uri="{FF2B5EF4-FFF2-40B4-BE49-F238E27FC236}">
                    <a16:creationId xmlns:a16="http://schemas.microsoft.com/office/drawing/2014/main" id="{14809B68-C2EE-4B80-A6F6-A3F24BDDEFD9}"/>
                  </a:ext>
                </a:extLst>
              </p:cNvPr>
              <p:cNvSpPr/>
              <p:nvPr/>
            </p:nvSpPr>
            <p:spPr>
              <a:xfrm>
                <a:off x="3668519" y="3360781"/>
                <a:ext cx="418674" cy="445126"/>
              </a:xfrm>
              <a:custGeom>
                <a:avLst/>
                <a:gdLst>
                  <a:gd name="connsiteX0" fmla="*/ 690112 w 741706"/>
                  <a:gd name="connsiteY0" fmla="*/ 710253 h 788568"/>
                  <a:gd name="connsiteX1" fmla="*/ 690112 w 741706"/>
                  <a:gd name="connsiteY1" fmla="*/ 741701 h 788568"/>
                  <a:gd name="connsiteX2" fmla="*/ 719199 w 741706"/>
                  <a:gd name="connsiteY2" fmla="*/ 741701 h 788568"/>
                  <a:gd name="connsiteX3" fmla="*/ 719199 w 741706"/>
                  <a:gd name="connsiteY3" fmla="*/ 710253 h 788568"/>
                  <a:gd name="connsiteX4" fmla="*/ 46746 w 741706"/>
                  <a:gd name="connsiteY4" fmla="*/ 710253 h 788568"/>
                  <a:gd name="connsiteX5" fmla="*/ 46746 w 741706"/>
                  <a:gd name="connsiteY5" fmla="*/ 741701 h 788568"/>
                  <a:gd name="connsiteX6" fmla="*/ 75832 w 741706"/>
                  <a:gd name="connsiteY6" fmla="*/ 741701 h 788568"/>
                  <a:gd name="connsiteX7" fmla="*/ 75832 w 741706"/>
                  <a:gd name="connsiteY7" fmla="*/ 710253 h 788568"/>
                  <a:gd name="connsiteX8" fmla="*/ 690112 w 741706"/>
                  <a:gd name="connsiteY8" fmla="*/ 652636 h 788568"/>
                  <a:gd name="connsiteX9" fmla="*/ 690112 w 741706"/>
                  <a:gd name="connsiteY9" fmla="*/ 684084 h 788568"/>
                  <a:gd name="connsiteX10" fmla="*/ 719199 w 741706"/>
                  <a:gd name="connsiteY10" fmla="*/ 684084 h 788568"/>
                  <a:gd name="connsiteX11" fmla="*/ 719199 w 741706"/>
                  <a:gd name="connsiteY11" fmla="*/ 652636 h 788568"/>
                  <a:gd name="connsiteX12" fmla="*/ 46746 w 741706"/>
                  <a:gd name="connsiteY12" fmla="*/ 652636 h 788568"/>
                  <a:gd name="connsiteX13" fmla="*/ 46746 w 741706"/>
                  <a:gd name="connsiteY13" fmla="*/ 684084 h 788568"/>
                  <a:gd name="connsiteX14" fmla="*/ 75832 w 741706"/>
                  <a:gd name="connsiteY14" fmla="*/ 684084 h 788568"/>
                  <a:gd name="connsiteX15" fmla="*/ 75832 w 741706"/>
                  <a:gd name="connsiteY15" fmla="*/ 652636 h 788568"/>
                  <a:gd name="connsiteX16" fmla="*/ 690112 w 741706"/>
                  <a:gd name="connsiteY16" fmla="*/ 595019 h 788568"/>
                  <a:gd name="connsiteX17" fmla="*/ 690112 w 741706"/>
                  <a:gd name="connsiteY17" fmla="*/ 626467 h 788568"/>
                  <a:gd name="connsiteX18" fmla="*/ 719199 w 741706"/>
                  <a:gd name="connsiteY18" fmla="*/ 626467 h 788568"/>
                  <a:gd name="connsiteX19" fmla="*/ 719199 w 741706"/>
                  <a:gd name="connsiteY19" fmla="*/ 595019 h 788568"/>
                  <a:gd name="connsiteX20" fmla="*/ 46746 w 741706"/>
                  <a:gd name="connsiteY20" fmla="*/ 595019 h 788568"/>
                  <a:gd name="connsiteX21" fmla="*/ 46746 w 741706"/>
                  <a:gd name="connsiteY21" fmla="*/ 626467 h 788568"/>
                  <a:gd name="connsiteX22" fmla="*/ 75832 w 741706"/>
                  <a:gd name="connsiteY22" fmla="*/ 626467 h 788568"/>
                  <a:gd name="connsiteX23" fmla="*/ 75832 w 741706"/>
                  <a:gd name="connsiteY23" fmla="*/ 595019 h 788568"/>
                  <a:gd name="connsiteX24" fmla="*/ 690112 w 741706"/>
                  <a:gd name="connsiteY24" fmla="*/ 537402 h 788568"/>
                  <a:gd name="connsiteX25" fmla="*/ 690112 w 741706"/>
                  <a:gd name="connsiteY25" fmla="*/ 568850 h 788568"/>
                  <a:gd name="connsiteX26" fmla="*/ 719199 w 741706"/>
                  <a:gd name="connsiteY26" fmla="*/ 568850 h 788568"/>
                  <a:gd name="connsiteX27" fmla="*/ 719199 w 741706"/>
                  <a:gd name="connsiteY27" fmla="*/ 537402 h 788568"/>
                  <a:gd name="connsiteX28" fmla="*/ 46746 w 741706"/>
                  <a:gd name="connsiteY28" fmla="*/ 537402 h 788568"/>
                  <a:gd name="connsiteX29" fmla="*/ 46746 w 741706"/>
                  <a:gd name="connsiteY29" fmla="*/ 568850 h 788568"/>
                  <a:gd name="connsiteX30" fmla="*/ 75832 w 741706"/>
                  <a:gd name="connsiteY30" fmla="*/ 568850 h 788568"/>
                  <a:gd name="connsiteX31" fmla="*/ 75832 w 741706"/>
                  <a:gd name="connsiteY31" fmla="*/ 537402 h 788568"/>
                  <a:gd name="connsiteX32" fmla="*/ 690112 w 741706"/>
                  <a:gd name="connsiteY32" fmla="*/ 479784 h 788568"/>
                  <a:gd name="connsiteX33" fmla="*/ 690112 w 741706"/>
                  <a:gd name="connsiteY33" fmla="*/ 511233 h 788568"/>
                  <a:gd name="connsiteX34" fmla="*/ 719199 w 741706"/>
                  <a:gd name="connsiteY34" fmla="*/ 511233 h 788568"/>
                  <a:gd name="connsiteX35" fmla="*/ 719199 w 741706"/>
                  <a:gd name="connsiteY35" fmla="*/ 479784 h 788568"/>
                  <a:gd name="connsiteX36" fmla="*/ 46746 w 741706"/>
                  <a:gd name="connsiteY36" fmla="*/ 479784 h 788568"/>
                  <a:gd name="connsiteX37" fmla="*/ 46746 w 741706"/>
                  <a:gd name="connsiteY37" fmla="*/ 511233 h 788568"/>
                  <a:gd name="connsiteX38" fmla="*/ 75832 w 741706"/>
                  <a:gd name="connsiteY38" fmla="*/ 511233 h 788568"/>
                  <a:gd name="connsiteX39" fmla="*/ 75832 w 741706"/>
                  <a:gd name="connsiteY39" fmla="*/ 479784 h 788568"/>
                  <a:gd name="connsiteX40" fmla="*/ 326415 w 741706"/>
                  <a:gd name="connsiteY40" fmla="*/ 442762 h 788568"/>
                  <a:gd name="connsiteX41" fmla="*/ 507398 w 741706"/>
                  <a:gd name="connsiteY41" fmla="*/ 546181 h 788568"/>
                  <a:gd name="connsiteX42" fmla="*/ 326415 w 741706"/>
                  <a:gd name="connsiteY42" fmla="*/ 630208 h 788568"/>
                  <a:gd name="connsiteX43" fmla="*/ 690112 w 741706"/>
                  <a:gd name="connsiteY43" fmla="*/ 422167 h 788568"/>
                  <a:gd name="connsiteX44" fmla="*/ 690112 w 741706"/>
                  <a:gd name="connsiteY44" fmla="*/ 453615 h 788568"/>
                  <a:gd name="connsiteX45" fmla="*/ 719199 w 741706"/>
                  <a:gd name="connsiteY45" fmla="*/ 453615 h 788568"/>
                  <a:gd name="connsiteX46" fmla="*/ 719199 w 741706"/>
                  <a:gd name="connsiteY46" fmla="*/ 422167 h 788568"/>
                  <a:gd name="connsiteX47" fmla="*/ 46746 w 741706"/>
                  <a:gd name="connsiteY47" fmla="*/ 422167 h 788568"/>
                  <a:gd name="connsiteX48" fmla="*/ 46746 w 741706"/>
                  <a:gd name="connsiteY48" fmla="*/ 453615 h 788568"/>
                  <a:gd name="connsiteX49" fmla="*/ 75832 w 741706"/>
                  <a:gd name="connsiteY49" fmla="*/ 453615 h 788568"/>
                  <a:gd name="connsiteX50" fmla="*/ 75832 w 741706"/>
                  <a:gd name="connsiteY50" fmla="*/ 422167 h 788568"/>
                  <a:gd name="connsiteX51" fmla="*/ 382972 w 741706"/>
                  <a:gd name="connsiteY51" fmla="*/ 387820 h 788568"/>
                  <a:gd name="connsiteX52" fmla="*/ 224612 w 741706"/>
                  <a:gd name="connsiteY52" fmla="*/ 546180 h 788568"/>
                  <a:gd name="connsiteX53" fmla="*/ 382972 w 741706"/>
                  <a:gd name="connsiteY53" fmla="*/ 704540 h 788568"/>
                  <a:gd name="connsiteX54" fmla="*/ 541332 w 741706"/>
                  <a:gd name="connsiteY54" fmla="*/ 546180 h 788568"/>
                  <a:gd name="connsiteX55" fmla="*/ 382972 w 741706"/>
                  <a:gd name="connsiteY55" fmla="*/ 387820 h 788568"/>
                  <a:gd name="connsiteX56" fmla="*/ 690112 w 741706"/>
                  <a:gd name="connsiteY56" fmla="*/ 364550 h 788568"/>
                  <a:gd name="connsiteX57" fmla="*/ 690112 w 741706"/>
                  <a:gd name="connsiteY57" fmla="*/ 395998 h 788568"/>
                  <a:gd name="connsiteX58" fmla="*/ 719199 w 741706"/>
                  <a:gd name="connsiteY58" fmla="*/ 395998 h 788568"/>
                  <a:gd name="connsiteX59" fmla="*/ 719199 w 741706"/>
                  <a:gd name="connsiteY59" fmla="*/ 364550 h 788568"/>
                  <a:gd name="connsiteX60" fmla="*/ 46746 w 741706"/>
                  <a:gd name="connsiteY60" fmla="*/ 364550 h 788568"/>
                  <a:gd name="connsiteX61" fmla="*/ 46746 w 741706"/>
                  <a:gd name="connsiteY61" fmla="*/ 395998 h 788568"/>
                  <a:gd name="connsiteX62" fmla="*/ 75832 w 741706"/>
                  <a:gd name="connsiteY62" fmla="*/ 395998 h 788568"/>
                  <a:gd name="connsiteX63" fmla="*/ 75832 w 741706"/>
                  <a:gd name="connsiteY63" fmla="*/ 364550 h 788568"/>
                  <a:gd name="connsiteX64" fmla="*/ 28950 w 741706"/>
                  <a:gd name="connsiteY64" fmla="*/ 248945 h 788568"/>
                  <a:gd name="connsiteX65" fmla="*/ 28958 w 741706"/>
                  <a:gd name="connsiteY65" fmla="*/ 250837 h 788568"/>
                  <a:gd name="connsiteX66" fmla="*/ 27483 w 741706"/>
                  <a:gd name="connsiteY66" fmla="*/ 249157 h 788568"/>
                  <a:gd name="connsiteX67" fmla="*/ 587021 w 741706"/>
                  <a:gd name="connsiteY67" fmla="*/ 241359 h 788568"/>
                  <a:gd name="connsiteX68" fmla="*/ 523000 w 741706"/>
                  <a:gd name="connsiteY68" fmla="*/ 246284 h 788568"/>
                  <a:gd name="connsiteX69" fmla="*/ 591946 w 741706"/>
                  <a:gd name="connsiteY69" fmla="*/ 316232 h 788568"/>
                  <a:gd name="connsiteX70" fmla="*/ 652684 w 741706"/>
                  <a:gd name="connsiteY70" fmla="*/ 312949 h 788568"/>
                  <a:gd name="connsiteX71" fmla="*/ 460628 w 741706"/>
                  <a:gd name="connsiteY71" fmla="*/ 241359 h 788568"/>
                  <a:gd name="connsiteX72" fmla="*/ 396607 w 741706"/>
                  <a:gd name="connsiteY72" fmla="*/ 246284 h 788568"/>
                  <a:gd name="connsiteX73" fmla="*/ 465553 w 741706"/>
                  <a:gd name="connsiteY73" fmla="*/ 316232 h 788568"/>
                  <a:gd name="connsiteX74" fmla="*/ 526291 w 741706"/>
                  <a:gd name="connsiteY74" fmla="*/ 312949 h 788568"/>
                  <a:gd name="connsiteX75" fmla="*/ 334235 w 741706"/>
                  <a:gd name="connsiteY75" fmla="*/ 241359 h 788568"/>
                  <a:gd name="connsiteX76" fmla="*/ 270214 w 741706"/>
                  <a:gd name="connsiteY76" fmla="*/ 246284 h 788568"/>
                  <a:gd name="connsiteX77" fmla="*/ 339160 w 741706"/>
                  <a:gd name="connsiteY77" fmla="*/ 316232 h 788568"/>
                  <a:gd name="connsiteX78" fmla="*/ 399898 w 741706"/>
                  <a:gd name="connsiteY78" fmla="*/ 312949 h 788568"/>
                  <a:gd name="connsiteX79" fmla="*/ 207842 w 741706"/>
                  <a:gd name="connsiteY79" fmla="*/ 241359 h 788568"/>
                  <a:gd name="connsiteX80" fmla="*/ 143821 w 741706"/>
                  <a:gd name="connsiteY80" fmla="*/ 246284 h 788568"/>
                  <a:gd name="connsiteX81" fmla="*/ 212767 w 741706"/>
                  <a:gd name="connsiteY81" fmla="*/ 316232 h 788568"/>
                  <a:gd name="connsiteX82" fmla="*/ 273505 w 741706"/>
                  <a:gd name="connsiteY82" fmla="*/ 312949 h 788568"/>
                  <a:gd name="connsiteX83" fmla="*/ 741706 w 741706"/>
                  <a:gd name="connsiteY83" fmla="*/ 228590 h 788568"/>
                  <a:gd name="connsiteX84" fmla="*/ 741706 w 741706"/>
                  <a:gd name="connsiteY84" fmla="*/ 272205 h 788568"/>
                  <a:gd name="connsiteX85" fmla="*/ 713414 w 741706"/>
                  <a:gd name="connsiteY85" fmla="*/ 241359 h 788568"/>
                  <a:gd name="connsiteX86" fmla="*/ 649393 w 741706"/>
                  <a:gd name="connsiteY86" fmla="*/ 246284 h 788568"/>
                  <a:gd name="connsiteX87" fmla="*/ 718339 w 741706"/>
                  <a:gd name="connsiteY87" fmla="*/ 316232 h 788568"/>
                  <a:gd name="connsiteX88" fmla="*/ 735640 w 741706"/>
                  <a:gd name="connsiteY88" fmla="*/ 323183 h 788568"/>
                  <a:gd name="connsiteX89" fmla="*/ 736858 w 741706"/>
                  <a:gd name="connsiteY89" fmla="*/ 788568 h 788568"/>
                  <a:gd name="connsiteX90" fmla="*/ 29086 w 741706"/>
                  <a:gd name="connsiteY90" fmla="*/ 788568 h 788568"/>
                  <a:gd name="connsiteX91" fmla="*/ 28958 w 741706"/>
                  <a:gd name="connsiteY91" fmla="*/ 250837 h 788568"/>
                  <a:gd name="connsiteX92" fmla="*/ 86374 w 741706"/>
                  <a:gd name="connsiteY92" fmla="*/ 316232 h 788568"/>
                  <a:gd name="connsiteX93" fmla="*/ 147112 w 741706"/>
                  <a:gd name="connsiteY93" fmla="*/ 312949 h 788568"/>
                  <a:gd name="connsiteX94" fmla="*/ 81449 w 741706"/>
                  <a:gd name="connsiteY94" fmla="*/ 241359 h 788568"/>
                  <a:gd name="connsiteX95" fmla="*/ 28950 w 741706"/>
                  <a:gd name="connsiteY95" fmla="*/ 248945 h 788568"/>
                  <a:gd name="connsiteX96" fmla="*/ 28906 w 741706"/>
                  <a:gd name="connsiteY96" fmla="*/ 238285 h 788568"/>
                  <a:gd name="connsiteX97" fmla="*/ 218308 w 741706"/>
                  <a:gd name="connsiteY97" fmla="*/ 110130 h 788568"/>
                  <a:gd name="connsiteX98" fmla="*/ 160481 w 741706"/>
                  <a:gd name="connsiteY98" fmla="*/ 113413 h 788568"/>
                  <a:gd name="connsiteX99" fmla="*/ 101385 w 741706"/>
                  <a:gd name="connsiteY99" fmla="*/ 197142 h 788568"/>
                  <a:gd name="connsiteX100" fmla="*/ 164136 w 741706"/>
                  <a:gd name="connsiteY100" fmla="*/ 192217 h 788568"/>
                  <a:gd name="connsiteX101" fmla="*/ 343999 w 741706"/>
                  <a:gd name="connsiteY101" fmla="*/ 85958 h 788568"/>
                  <a:gd name="connsiteX102" fmla="*/ 286172 w 741706"/>
                  <a:gd name="connsiteY102" fmla="*/ 89242 h 788568"/>
                  <a:gd name="connsiteX103" fmla="*/ 227076 w 741706"/>
                  <a:gd name="connsiteY103" fmla="*/ 172971 h 788568"/>
                  <a:gd name="connsiteX104" fmla="*/ 289827 w 741706"/>
                  <a:gd name="connsiteY104" fmla="*/ 168046 h 788568"/>
                  <a:gd name="connsiteX105" fmla="*/ 469690 w 741706"/>
                  <a:gd name="connsiteY105" fmla="*/ 66837 h 788568"/>
                  <a:gd name="connsiteX106" fmla="*/ 411863 w 741706"/>
                  <a:gd name="connsiteY106" fmla="*/ 70120 h 788568"/>
                  <a:gd name="connsiteX107" fmla="*/ 352767 w 741706"/>
                  <a:gd name="connsiteY107" fmla="*/ 153849 h 788568"/>
                  <a:gd name="connsiteX108" fmla="*/ 415518 w 741706"/>
                  <a:gd name="connsiteY108" fmla="*/ 148924 h 788568"/>
                  <a:gd name="connsiteX109" fmla="*/ 595381 w 741706"/>
                  <a:gd name="connsiteY109" fmla="*/ 45493 h 788568"/>
                  <a:gd name="connsiteX110" fmla="*/ 537554 w 741706"/>
                  <a:gd name="connsiteY110" fmla="*/ 48776 h 788568"/>
                  <a:gd name="connsiteX111" fmla="*/ 478457 w 741706"/>
                  <a:gd name="connsiteY111" fmla="*/ 132505 h 788568"/>
                  <a:gd name="connsiteX112" fmla="*/ 541209 w 741706"/>
                  <a:gd name="connsiteY112" fmla="*/ 127581 h 788568"/>
                  <a:gd name="connsiteX113" fmla="*/ 721071 w 741706"/>
                  <a:gd name="connsiteY113" fmla="*/ 23331 h 788568"/>
                  <a:gd name="connsiteX114" fmla="*/ 663245 w 741706"/>
                  <a:gd name="connsiteY114" fmla="*/ 26614 h 788568"/>
                  <a:gd name="connsiteX115" fmla="*/ 604148 w 741706"/>
                  <a:gd name="connsiteY115" fmla="*/ 110343 h 788568"/>
                  <a:gd name="connsiteX116" fmla="*/ 666900 w 741706"/>
                  <a:gd name="connsiteY116" fmla="*/ 105418 h 788568"/>
                  <a:gd name="connsiteX117" fmla="*/ 720699 w 741706"/>
                  <a:gd name="connsiteY117" fmla="*/ 0 h 788568"/>
                  <a:gd name="connsiteX118" fmla="*/ 733524 w 741706"/>
                  <a:gd name="connsiteY118" fmla="*/ 105060 h 788568"/>
                  <a:gd name="connsiteX119" fmla="*/ 39875 w 741706"/>
                  <a:gd name="connsiteY119" fmla="*/ 223744 h 788568"/>
                  <a:gd name="connsiteX120" fmla="*/ 92617 w 741706"/>
                  <a:gd name="connsiteY120" fmla="*/ 143824 h 788568"/>
                  <a:gd name="connsiteX121" fmla="*/ 34790 w 741706"/>
                  <a:gd name="connsiteY121" fmla="*/ 147107 h 788568"/>
                  <a:gd name="connsiteX122" fmla="*/ 3968 w 741706"/>
                  <a:gd name="connsiteY122" fmla="*/ 190777 h 788568"/>
                  <a:gd name="connsiteX123" fmla="*/ 0 w 741706"/>
                  <a:gd name="connsiteY123" fmla="*/ 129274 h 78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741706" h="788568">
                    <a:moveTo>
                      <a:pt x="690112" y="710253"/>
                    </a:moveTo>
                    <a:lnTo>
                      <a:pt x="690112" y="741701"/>
                    </a:lnTo>
                    <a:lnTo>
                      <a:pt x="719199" y="741701"/>
                    </a:lnTo>
                    <a:lnTo>
                      <a:pt x="719199" y="710253"/>
                    </a:lnTo>
                    <a:close/>
                    <a:moveTo>
                      <a:pt x="46746" y="710253"/>
                    </a:moveTo>
                    <a:lnTo>
                      <a:pt x="46746" y="741701"/>
                    </a:lnTo>
                    <a:lnTo>
                      <a:pt x="75832" y="741701"/>
                    </a:lnTo>
                    <a:lnTo>
                      <a:pt x="75832" y="710253"/>
                    </a:lnTo>
                    <a:close/>
                    <a:moveTo>
                      <a:pt x="690112" y="652636"/>
                    </a:moveTo>
                    <a:lnTo>
                      <a:pt x="690112" y="684084"/>
                    </a:lnTo>
                    <a:lnTo>
                      <a:pt x="719199" y="684084"/>
                    </a:lnTo>
                    <a:lnTo>
                      <a:pt x="719199" y="652636"/>
                    </a:lnTo>
                    <a:close/>
                    <a:moveTo>
                      <a:pt x="46746" y="652636"/>
                    </a:moveTo>
                    <a:lnTo>
                      <a:pt x="46746" y="684084"/>
                    </a:lnTo>
                    <a:lnTo>
                      <a:pt x="75832" y="684084"/>
                    </a:lnTo>
                    <a:lnTo>
                      <a:pt x="75832" y="652636"/>
                    </a:lnTo>
                    <a:close/>
                    <a:moveTo>
                      <a:pt x="690112" y="595019"/>
                    </a:moveTo>
                    <a:lnTo>
                      <a:pt x="690112" y="626467"/>
                    </a:lnTo>
                    <a:lnTo>
                      <a:pt x="719199" y="626467"/>
                    </a:lnTo>
                    <a:lnTo>
                      <a:pt x="719199" y="595019"/>
                    </a:lnTo>
                    <a:close/>
                    <a:moveTo>
                      <a:pt x="46746" y="595019"/>
                    </a:moveTo>
                    <a:lnTo>
                      <a:pt x="46746" y="626467"/>
                    </a:lnTo>
                    <a:lnTo>
                      <a:pt x="75832" y="626467"/>
                    </a:lnTo>
                    <a:lnTo>
                      <a:pt x="75832" y="595019"/>
                    </a:lnTo>
                    <a:close/>
                    <a:moveTo>
                      <a:pt x="690112" y="537402"/>
                    </a:moveTo>
                    <a:lnTo>
                      <a:pt x="690112" y="568850"/>
                    </a:lnTo>
                    <a:lnTo>
                      <a:pt x="719199" y="568850"/>
                    </a:lnTo>
                    <a:lnTo>
                      <a:pt x="719199" y="537402"/>
                    </a:lnTo>
                    <a:close/>
                    <a:moveTo>
                      <a:pt x="46746" y="537402"/>
                    </a:moveTo>
                    <a:lnTo>
                      <a:pt x="46746" y="568850"/>
                    </a:lnTo>
                    <a:lnTo>
                      <a:pt x="75832" y="568850"/>
                    </a:lnTo>
                    <a:lnTo>
                      <a:pt x="75832" y="537402"/>
                    </a:lnTo>
                    <a:close/>
                    <a:moveTo>
                      <a:pt x="690112" y="479784"/>
                    </a:moveTo>
                    <a:lnTo>
                      <a:pt x="690112" y="511233"/>
                    </a:lnTo>
                    <a:lnTo>
                      <a:pt x="719199" y="511233"/>
                    </a:lnTo>
                    <a:lnTo>
                      <a:pt x="719199" y="479784"/>
                    </a:lnTo>
                    <a:close/>
                    <a:moveTo>
                      <a:pt x="46746" y="479784"/>
                    </a:moveTo>
                    <a:lnTo>
                      <a:pt x="46746" y="511233"/>
                    </a:lnTo>
                    <a:lnTo>
                      <a:pt x="75832" y="511233"/>
                    </a:lnTo>
                    <a:lnTo>
                      <a:pt x="75832" y="479784"/>
                    </a:lnTo>
                    <a:close/>
                    <a:moveTo>
                      <a:pt x="326415" y="442762"/>
                    </a:moveTo>
                    <a:lnTo>
                      <a:pt x="507398" y="546181"/>
                    </a:lnTo>
                    <a:lnTo>
                      <a:pt x="326415" y="630208"/>
                    </a:lnTo>
                    <a:close/>
                    <a:moveTo>
                      <a:pt x="690112" y="422167"/>
                    </a:moveTo>
                    <a:lnTo>
                      <a:pt x="690112" y="453615"/>
                    </a:lnTo>
                    <a:lnTo>
                      <a:pt x="719199" y="453615"/>
                    </a:lnTo>
                    <a:lnTo>
                      <a:pt x="719199" y="422167"/>
                    </a:lnTo>
                    <a:close/>
                    <a:moveTo>
                      <a:pt x="46746" y="422167"/>
                    </a:moveTo>
                    <a:lnTo>
                      <a:pt x="46746" y="453615"/>
                    </a:lnTo>
                    <a:lnTo>
                      <a:pt x="75832" y="453615"/>
                    </a:lnTo>
                    <a:lnTo>
                      <a:pt x="75832" y="422167"/>
                    </a:lnTo>
                    <a:close/>
                    <a:moveTo>
                      <a:pt x="382972" y="387820"/>
                    </a:moveTo>
                    <a:cubicBezTo>
                      <a:pt x="295512" y="387820"/>
                      <a:pt x="224612" y="458721"/>
                      <a:pt x="224612" y="546180"/>
                    </a:cubicBezTo>
                    <a:cubicBezTo>
                      <a:pt x="224612" y="633640"/>
                      <a:pt x="295512" y="704540"/>
                      <a:pt x="382972" y="704540"/>
                    </a:cubicBezTo>
                    <a:cubicBezTo>
                      <a:pt x="470432" y="704540"/>
                      <a:pt x="541332" y="633640"/>
                      <a:pt x="541332" y="546180"/>
                    </a:cubicBezTo>
                    <a:cubicBezTo>
                      <a:pt x="541332" y="458721"/>
                      <a:pt x="470432" y="387820"/>
                      <a:pt x="382972" y="387820"/>
                    </a:cubicBezTo>
                    <a:close/>
                    <a:moveTo>
                      <a:pt x="690112" y="364550"/>
                    </a:moveTo>
                    <a:lnTo>
                      <a:pt x="690112" y="395998"/>
                    </a:lnTo>
                    <a:lnTo>
                      <a:pt x="719199" y="395998"/>
                    </a:lnTo>
                    <a:lnTo>
                      <a:pt x="719199" y="364550"/>
                    </a:lnTo>
                    <a:close/>
                    <a:moveTo>
                      <a:pt x="46746" y="364550"/>
                    </a:moveTo>
                    <a:lnTo>
                      <a:pt x="46746" y="395998"/>
                    </a:lnTo>
                    <a:lnTo>
                      <a:pt x="75832" y="395998"/>
                    </a:lnTo>
                    <a:lnTo>
                      <a:pt x="75832" y="364550"/>
                    </a:lnTo>
                    <a:close/>
                    <a:moveTo>
                      <a:pt x="28950" y="248945"/>
                    </a:moveTo>
                    <a:cubicBezTo>
                      <a:pt x="28953" y="249575"/>
                      <a:pt x="28955" y="250206"/>
                      <a:pt x="28958" y="250837"/>
                    </a:cubicBezTo>
                    <a:lnTo>
                      <a:pt x="27483" y="249157"/>
                    </a:lnTo>
                    <a:close/>
                    <a:moveTo>
                      <a:pt x="587021" y="241359"/>
                    </a:moveTo>
                    <a:lnTo>
                      <a:pt x="523000" y="246284"/>
                    </a:lnTo>
                    <a:lnTo>
                      <a:pt x="591946" y="316232"/>
                    </a:lnTo>
                    <a:lnTo>
                      <a:pt x="652684" y="312949"/>
                    </a:lnTo>
                    <a:close/>
                    <a:moveTo>
                      <a:pt x="460628" y="241359"/>
                    </a:moveTo>
                    <a:lnTo>
                      <a:pt x="396607" y="246284"/>
                    </a:lnTo>
                    <a:lnTo>
                      <a:pt x="465553" y="316232"/>
                    </a:lnTo>
                    <a:lnTo>
                      <a:pt x="526291" y="312949"/>
                    </a:lnTo>
                    <a:close/>
                    <a:moveTo>
                      <a:pt x="334235" y="241359"/>
                    </a:moveTo>
                    <a:lnTo>
                      <a:pt x="270214" y="246284"/>
                    </a:lnTo>
                    <a:lnTo>
                      <a:pt x="339160" y="316232"/>
                    </a:lnTo>
                    <a:lnTo>
                      <a:pt x="399898" y="312949"/>
                    </a:lnTo>
                    <a:close/>
                    <a:moveTo>
                      <a:pt x="207842" y="241359"/>
                    </a:moveTo>
                    <a:lnTo>
                      <a:pt x="143821" y="246284"/>
                    </a:lnTo>
                    <a:lnTo>
                      <a:pt x="212767" y="316232"/>
                    </a:lnTo>
                    <a:lnTo>
                      <a:pt x="273505" y="312949"/>
                    </a:lnTo>
                    <a:close/>
                    <a:moveTo>
                      <a:pt x="741706" y="228590"/>
                    </a:moveTo>
                    <a:lnTo>
                      <a:pt x="741706" y="272205"/>
                    </a:lnTo>
                    <a:lnTo>
                      <a:pt x="713414" y="241359"/>
                    </a:lnTo>
                    <a:lnTo>
                      <a:pt x="649393" y="246284"/>
                    </a:lnTo>
                    <a:lnTo>
                      <a:pt x="718339" y="316232"/>
                    </a:lnTo>
                    <a:lnTo>
                      <a:pt x="735640" y="323183"/>
                    </a:lnTo>
                    <a:cubicBezTo>
                      <a:pt x="736046" y="478312"/>
                      <a:pt x="736452" y="633440"/>
                      <a:pt x="736858" y="788568"/>
                    </a:cubicBezTo>
                    <a:lnTo>
                      <a:pt x="29086" y="788568"/>
                    </a:lnTo>
                    <a:cubicBezTo>
                      <a:pt x="29043" y="609324"/>
                      <a:pt x="29001" y="430081"/>
                      <a:pt x="28958" y="250837"/>
                    </a:cubicBezTo>
                    <a:lnTo>
                      <a:pt x="86374" y="316232"/>
                    </a:lnTo>
                    <a:lnTo>
                      <a:pt x="147112" y="312949"/>
                    </a:lnTo>
                    <a:lnTo>
                      <a:pt x="81449" y="241359"/>
                    </a:lnTo>
                    <a:lnTo>
                      <a:pt x="28950" y="248945"/>
                    </a:lnTo>
                    <a:cubicBezTo>
                      <a:pt x="28936" y="245392"/>
                      <a:pt x="28921" y="241839"/>
                      <a:pt x="28906" y="238285"/>
                    </a:cubicBezTo>
                    <a:close/>
                    <a:moveTo>
                      <a:pt x="218308" y="110130"/>
                    </a:moveTo>
                    <a:lnTo>
                      <a:pt x="160481" y="113413"/>
                    </a:lnTo>
                    <a:lnTo>
                      <a:pt x="101385" y="197142"/>
                    </a:lnTo>
                    <a:lnTo>
                      <a:pt x="164136" y="192217"/>
                    </a:lnTo>
                    <a:close/>
                    <a:moveTo>
                      <a:pt x="343999" y="85958"/>
                    </a:moveTo>
                    <a:lnTo>
                      <a:pt x="286172" y="89242"/>
                    </a:lnTo>
                    <a:lnTo>
                      <a:pt x="227076" y="172971"/>
                    </a:lnTo>
                    <a:lnTo>
                      <a:pt x="289827" y="168046"/>
                    </a:lnTo>
                    <a:close/>
                    <a:moveTo>
                      <a:pt x="469690" y="66837"/>
                    </a:moveTo>
                    <a:lnTo>
                      <a:pt x="411863" y="70120"/>
                    </a:lnTo>
                    <a:lnTo>
                      <a:pt x="352767" y="153849"/>
                    </a:lnTo>
                    <a:lnTo>
                      <a:pt x="415518" y="148924"/>
                    </a:lnTo>
                    <a:close/>
                    <a:moveTo>
                      <a:pt x="595381" y="45493"/>
                    </a:moveTo>
                    <a:lnTo>
                      <a:pt x="537554" y="48776"/>
                    </a:lnTo>
                    <a:lnTo>
                      <a:pt x="478457" y="132505"/>
                    </a:lnTo>
                    <a:lnTo>
                      <a:pt x="541209" y="127581"/>
                    </a:lnTo>
                    <a:close/>
                    <a:moveTo>
                      <a:pt x="721071" y="23331"/>
                    </a:moveTo>
                    <a:lnTo>
                      <a:pt x="663245" y="26614"/>
                    </a:lnTo>
                    <a:lnTo>
                      <a:pt x="604148" y="110343"/>
                    </a:lnTo>
                    <a:lnTo>
                      <a:pt x="666900" y="105418"/>
                    </a:lnTo>
                    <a:close/>
                    <a:moveTo>
                      <a:pt x="720699" y="0"/>
                    </a:moveTo>
                    <a:lnTo>
                      <a:pt x="733524" y="105060"/>
                    </a:lnTo>
                    <a:lnTo>
                      <a:pt x="39875" y="223744"/>
                    </a:lnTo>
                    <a:lnTo>
                      <a:pt x="92617" y="143824"/>
                    </a:lnTo>
                    <a:lnTo>
                      <a:pt x="34790" y="147107"/>
                    </a:lnTo>
                    <a:lnTo>
                      <a:pt x="3968" y="190777"/>
                    </a:lnTo>
                    <a:lnTo>
                      <a:pt x="0" y="1292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C5CA1F-F049-419C-8B39-B1A5167EC5A2}"/>
                </a:ext>
              </a:extLst>
            </p:cNvPr>
            <p:cNvSpPr/>
            <p:nvPr/>
          </p:nvSpPr>
          <p:spPr>
            <a:xfrm>
              <a:off x="7587782" y="4765923"/>
              <a:ext cx="1131013" cy="1131013"/>
            </a:xfrm>
            <a:prstGeom prst="ellipse">
              <a:avLst/>
            </a:prstGeom>
            <a:solidFill>
              <a:srgbClr val="3183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182017-BECA-4867-80B6-95F1F39418F8}"/>
                </a:ext>
              </a:extLst>
            </p:cNvPr>
            <p:cNvSpPr/>
            <p:nvPr/>
          </p:nvSpPr>
          <p:spPr>
            <a:xfrm>
              <a:off x="5530492" y="1934312"/>
              <a:ext cx="1131017" cy="1131011"/>
            </a:xfrm>
            <a:prstGeom prst="ellipse">
              <a:avLst/>
            </a:prstGeom>
            <a:solidFill>
              <a:srgbClr val="55BD98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78091C-3219-4087-8C55-9D5D313EFA58}"/>
                </a:ext>
              </a:extLst>
            </p:cNvPr>
            <p:cNvGrpSpPr/>
            <p:nvPr/>
          </p:nvGrpSpPr>
          <p:grpSpPr>
            <a:xfrm>
              <a:off x="6801966" y="2347439"/>
              <a:ext cx="1131018" cy="1131011"/>
              <a:chOff x="6801966" y="2347439"/>
              <a:chExt cx="1131018" cy="113101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747B744-926F-40F5-B89A-B0A69C526264}"/>
                  </a:ext>
                </a:extLst>
              </p:cNvPr>
              <p:cNvSpPr/>
              <p:nvPr/>
            </p:nvSpPr>
            <p:spPr>
              <a:xfrm>
                <a:off x="6801966" y="2347439"/>
                <a:ext cx="1131018" cy="1131011"/>
              </a:xfrm>
              <a:prstGeom prst="ellipse">
                <a:avLst/>
              </a:prstGeom>
              <a:solidFill>
                <a:srgbClr val="3183FF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217">
                <a:extLst>
                  <a:ext uri="{FF2B5EF4-FFF2-40B4-BE49-F238E27FC236}">
                    <a16:creationId xmlns:a16="http://schemas.microsoft.com/office/drawing/2014/main" id="{ADA80B6C-000C-41CF-809A-1CA5B684A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503" y="2672812"/>
                <a:ext cx="519945" cy="480265"/>
              </a:xfrm>
              <a:custGeom>
                <a:avLst/>
                <a:gdLst>
                  <a:gd name="T0" fmla="*/ 4160 w 4186"/>
                  <a:gd name="T1" fmla="*/ 20 h 3875"/>
                  <a:gd name="T2" fmla="*/ 4092 w 4186"/>
                  <a:gd name="T3" fmla="*/ 11 h 3875"/>
                  <a:gd name="T4" fmla="*/ 36 w 4186"/>
                  <a:gd name="T5" fmla="*/ 1895 h 3875"/>
                  <a:gd name="T6" fmla="*/ 0 w 4186"/>
                  <a:gd name="T7" fmla="*/ 1951 h 3875"/>
                  <a:gd name="T8" fmla="*/ 35 w 4186"/>
                  <a:gd name="T9" fmla="*/ 2008 h 3875"/>
                  <a:gd name="T10" fmla="*/ 1183 w 4186"/>
                  <a:gd name="T11" fmla="*/ 2571 h 3875"/>
                  <a:gd name="T12" fmla="*/ 1248 w 4186"/>
                  <a:gd name="T13" fmla="*/ 2565 h 3875"/>
                  <a:gd name="T14" fmla="*/ 2364 w 4186"/>
                  <a:gd name="T15" fmla="*/ 1731 h 3875"/>
                  <a:gd name="T16" fmla="*/ 1488 w 4186"/>
                  <a:gd name="T17" fmla="*/ 2632 h 3875"/>
                  <a:gd name="T18" fmla="*/ 1470 w 4186"/>
                  <a:gd name="T19" fmla="*/ 2681 h 3875"/>
                  <a:gd name="T20" fmla="*/ 1557 w 4186"/>
                  <a:gd name="T21" fmla="*/ 3817 h 3875"/>
                  <a:gd name="T22" fmla="*/ 1600 w 4186"/>
                  <a:gd name="T23" fmla="*/ 3871 h 3875"/>
                  <a:gd name="T24" fmla="*/ 1620 w 4186"/>
                  <a:gd name="T25" fmla="*/ 3875 h 3875"/>
                  <a:gd name="T26" fmla="*/ 1667 w 4186"/>
                  <a:gd name="T27" fmla="*/ 3853 h 3875"/>
                  <a:gd name="T28" fmla="*/ 2276 w 4186"/>
                  <a:gd name="T29" fmla="*/ 3147 h 3875"/>
                  <a:gd name="T30" fmla="*/ 3030 w 4186"/>
                  <a:gd name="T31" fmla="*/ 3507 h 3875"/>
                  <a:gd name="T32" fmla="*/ 3081 w 4186"/>
                  <a:gd name="T33" fmla="*/ 3508 h 3875"/>
                  <a:gd name="T34" fmla="*/ 3116 w 4186"/>
                  <a:gd name="T35" fmla="*/ 3469 h 3875"/>
                  <a:gd name="T36" fmla="*/ 4178 w 4186"/>
                  <a:gd name="T37" fmla="*/ 86 h 3875"/>
                  <a:gd name="T38" fmla="*/ 4160 w 4186"/>
                  <a:gd name="T39" fmla="*/ 20 h 3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6" h="3875">
                    <a:moveTo>
                      <a:pt x="4160" y="20"/>
                    </a:moveTo>
                    <a:cubicBezTo>
                      <a:pt x="4141" y="4"/>
                      <a:pt x="4115" y="0"/>
                      <a:pt x="4092" y="11"/>
                    </a:cubicBezTo>
                    <a:lnTo>
                      <a:pt x="36" y="1895"/>
                    </a:lnTo>
                    <a:cubicBezTo>
                      <a:pt x="14" y="1905"/>
                      <a:pt x="0" y="1927"/>
                      <a:pt x="0" y="1951"/>
                    </a:cubicBezTo>
                    <a:cubicBezTo>
                      <a:pt x="0" y="1975"/>
                      <a:pt x="13" y="1997"/>
                      <a:pt x="35" y="2008"/>
                    </a:cubicBezTo>
                    <a:lnTo>
                      <a:pt x="1183" y="2571"/>
                    </a:lnTo>
                    <a:cubicBezTo>
                      <a:pt x="1204" y="2582"/>
                      <a:pt x="1229" y="2579"/>
                      <a:pt x="1248" y="2565"/>
                    </a:cubicBezTo>
                    <a:lnTo>
                      <a:pt x="2364" y="1731"/>
                    </a:lnTo>
                    <a:lnTo>
                      <a:pt x="1488" y="2632"/>
                    </a:lnTo>
                    <a:cubicBezTo>
                      <a:pt x="1475" y="2645"/>
                      <a:pt x="1469" y="2663"/>
                      <a:pt x="1470" y="2681"/>
                    </a:cubicBezTo>
                    <a:lnTo>
                      <a:pt x="1557" y="3817"/>
                    </a:lnTo>
                    <a:cubicBezTo>
                      <a:pt x="1559" y="3842"/>
                      <a:pt x="1576" y="3864"/>
                      <a:pt x="1600" y="3871"/>
                    </a:cubicBezTo>
                    <a:cubicBezTo>
                      <a:pt x="1607" y="3873"/>
                      <a:pt x="1613" y="3875"/>
                      <a:pt x="1620" y="3875"/>
                    </a:cubicBezTo>
                    <a:cubicBezTo>
                      <a:pt x="1638" y="3875"/>
                      <a:pt x="1655" y="3867"/>
                      <a:pt x="1667" y="3853"/>
                    </a:cubicBezTo>
                    <a:lnTo>
                      <a:pt x="2276" y="3147"/>
                    </a:lnTo>
                    <a:lnTo>
                      <a:pt x="3030" y="3507"/>
                    </a:lnTo>
                    <a:cubicBezTo>
                      <a:pt x="3046" y="3515"/>
                      <a:pt x="3065" y="3515"/>
                      <a:pt x="3081" y="3508"/>
                    </a:cubicBezTo>
                    <a:cubicBezTo>
                      <a:pt x="3098" y="3500"/>
                      <a:pt x="3111" y="3486"/>
                      <a:pt x="3116" y="3469"/>
                    </a:cubicBezTo>
                    <a:lnTo>
                      <a:pt x="4178" y="86"/>
                    </a:lnTo>
                    <a:cubicBezTo>
                      <a:pt x="4186" y="62"/>
                      <a:pt x="4179" y="37"/>
                      <a:pt x="4160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2C72C3-663B-4CB9-A985-7098310A6007}"/>
              </a:ext>
            </a:extLst>
          </p:cNvPr>
          <p:cNvGrpSpPr/>
          <p:nvPr/>
        </p:nvGrpSpPr>
        <p:grpSpPr>
          <a:xfrm>
            <a:off x="3754921" y="3459760"/>
            <a:ext cx="1634156" cy="2312030"/>
            <a:chOff x="5009420" y="3350546"/>
            <a:chExt cx="2178875" cy="3082706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961AA400-8B36-488A-A6B3-11807031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420" y="5112341"/>
              <a:ext cx="494798" cy="632623"/>
            </a:xfrm>
            <a:custGeom>
              <a:avLst/>
              <a:gdLst>
                <a:gd name="T0" fmla="*/ 624 w 1122"/>
                <a:gd name="T1" fmla="*/ 88 h 1430"/>
                <a:gd name="T2" fmla="*/ 601 w 1122"/>
                <a:gd name="T3" fmla="*/ 59 h 1430"/>
                <a:gd name="T4" fmla="*/ 573 w 1122"/>
                <a:gd name="T5" fmla="*/ 36 h 1430"/>
                <a:gd name="T6" fmla="*/ 538 w 1122"/>
                <a:gd name="T7" fmla="*/ 19 h 1430"/>
                <a:gd name="T8" fmla="*/ 498 w 1122"/>
                <a:gd name="T9" fmla="*/ 7 h 1430"/>
                <a:gd name="T10" fmla="*/ 454 w 1122"/>
                <a:gd name="T11" fmla="*/ 0 h 1430"/>
                <a:gd name="T12" fmla="*/ 407 w 1122"/>
                <a:gd name="T13" fmla="*/ 0 h 1430"/>
                <a:gd name="T14" fmla="*/ 358 w 1122"/>
                <a:gd name="T15" fmla="*/ 4 h 1430"/>
                <a:gd name="T16" fmla="*/ 308 w 1122"/>
                <a:gd name="T17" fmla="*/ 15 h 1430"/>
                <a:gd name="T18" fmla="*/ 258 w 1122"/>
                <a:gd name="T19" fmla="*/ 32 h 1430"/>
                <a:gd name="T20" fmla="*/ 206 w 1122"/>
                <a:gd name="T21" fmla="*/ 55 h 1430"/>
                <a:gd name="T22" fmla="*/ 154 w 1122"/>
                <a:gd name="T23" fmla="*/ 86 h 1430"/>
                <a:gd name="T24" fmla="*/ 108 w 1122"/>
                <a:gd name="T25" fmla="*/ 123 h 1430"/>
                <a:gd name="T26" fmla="*/ 71 w 1122"/>
                <a:gd name="T27" fmla="*/ 161 h 1430"/>
                <a:gd name="T28" fmla="*/ 41 w 1122"/>
                <a:gd name="T29" fmla="*/ 201 h 1430"/>
                <a:gd name="T30" fmla="*/ 18 w 1122"/>
                <a:gd name="T31" fmla="*/ 244 h 1430"/>
                <a:gd name="T32" fmla="*/ 4 w 1122"/>
                <a:gd name="T33" fmla="*/ 286 h 1430"/>
                <a:gd name="T34" fmla="*/ 0 w 1122"/>
                <a:gd name="T35" fmla="*/ 328 h 1430"/>
                <a:gd name="T36" fmla="*/ 6 w 1122"/>
                <a:gd name="T37" fmla="*/ 367 h 1430"/>
                <a:gd name="T38" fmla="*/ 23 w 1122"/>
                <a:gd name="T39" fmla="*/ 403 h 1430"/>
                <a:gd name="T40" fmla="*/ 559 w 1122"/>
                <a:gd name="T41" fmla="*/ 1342 h 1430"/>
                <a:gd name="T42" fmla="*/ 582 w 1122"/>
                <a:gd name="T43" fmla="*/ 1371 h 1430"/>
                <a:gd name="T44" fmla="*/ 613 w 1122"/>
                <a:gd name="T45" fmla="*/ 1394 h 1430"/>
                <a:gd name="T46" fmla="*/ 647 w 1122"/>
                <a:gd name="T47" fmla="*/ 1411 h 1430"/>
                <a:gd name="T48" fmla="*/ 688 w 1122"/>
                <a:gd name="T49" fmla="*/ 1423 h 1430"/>
                <a:gd name="T50" fmla="*/ 730 w 1122"/>
                <a:gd name="T51" fmla="*/ 1430 h 1430"/>
                <a:gd name="T52" fmla="*/ 778 w 1122"/>
                <a:gd name="T53" fmla="*/ 1430 h 1430"/>
                <a:gd name="T54" fmla="*/ 826 w 1122"/>
                <a:gd name="T55" fmla="*/ 1424 h 1430"/>
                <a:gd name="T56" fmla="*/ 876 w 1122"/>
                <a:gd name="T57" fmla="*/ 1415 h 1430"/>
                <a:gd name="T58" fmla="*/ 928 w 1122"/>
                <a:gd name="T59" fmla="*/ 1398 h 1430"/>
                <a:gd name="T60" fmla="*/ 978 w 1122"/>
                <a:gd name="T61" fmla="*/ 1375 h 1430"/>
                <a:gd name="T62" fmla="*/ 976 w 1122"/>
                <a:gd name="T63" fmla="*/ 1217 h 1430"/>
                <a:gd name="T64" fmla="*/ 1026 w 1122"/>
                <a:gd name="T65" fmla="*/ 1186 h 1430"/>
                <a:gd name="T66" fmla="*/ 1064 w 1122"/>
                <a:gd name="T67" fmla="*/ 1154 h 1430"/>
                <a:gd name="T68" fmla="*/ 1091 w 1122"/>
                <a:gd name="T69" fmla="*/ 1119 h 1430"/>
                <a:gd name="T70" fmla="*/ 1110 w 1122"/>
                <a:gd name="T71" fmla="*/ 1083 h 1430"/>
                <a:gd name="T72" fmla="*/ 1120 w 1122"/>
                <a:gd name="T73" fmla="*/ 1044 h 1430"/>
                <a:gd name="T74" fmla="*/ 1122 w 1122"/>
                <a:gd name="T75" fmla="*/ 1008 h 1430"/>
                <a:gd name="T76" fmla="*/ 1116 w 1122"/>
                <a:gd name="T77" fmla="*/ 969 h 1430"/>
                <a:gd name="T78" fmla="*/ 1103 w 1122"/>
                <a:gd name="T79" fmla="*/ 933 h 1430"/>
                <a:gd name="T80" fmla="*/ 1085 w 1122"/>
                <a:gd name="T81" fmla="*/ 898 h 1430"/>
                <a:gd name="T82" fmla="*/ 624 w 1122"/>
                <a:gd name="T83" fmla="*/ 88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2" h="1430">
                  <a:moveTo>
                    <a:pt x="624" y="88"/>
                  </a:moveTo>
                  <a:lnTo>
                    <a:pt x="601" y="59"/>
                  </a:lnTo>
                  <a:lnTo>
                    <a:pt x="573" y="36"/>
                  </a:lnTo>
                  <a:lnTo>
                    <a:pt x="538" y="19"/>
                  </a:lnTo>
                  <a:lnTo>
                    <a:pt x="498" y="7"/>
                  </a:lnTo>
                  <a:lnTo>
                    <a:pt x="454" y="0"/>
                  </a:lnTo>
                  <a:lnTo>
                    <a:pt x="407" y="0"/>
                  </a:lnTo>
                  <a:lnTo>
                    <a:pt x="358" y="4"/>
                  </a:lnTo>
                  <a:lnTo>
                    <a:pt x="308" y="15"/>
                  </a:lnTo>
                  <a:lnTo>
                    <a:pt x="258" y="32"/>
                  </a:lnTo>
                  <a:lnTo>
                    <a:pt x="206" y="55"/>
                  </a:lnTo>
                  <a:lnTo>
                    <a:pt x="154" y="86"/>
                  </a:lnTo>
                  <a:lnTo>
                    <a:pt x="108" y="123"/>
                  </a:lnTo>
                  <a:lnTo>
                    <a:pt x="71" y="161"/>
                  </a:lnTo>
                  <a:lnTo>
                    <a:pt x="41" y="201"/>
                  </a:lnTo>
                  <a:lnTo>
                    <a:pt x="18" y="244"/>
                  </a:lnTo>
                  <a:lnTo>
                    <a:pt x="4" y="286"/>
                  </a:lnTo>
                  <a:lnTo>
                    <a:pt x="0" y="328"/>
                  </a:lnTo>
                  <a:lnTo>
                    <a:pt x="6" y="367"/>
                  </a:lnTo>
                  <a:lnTo>
                    <a:pt x="23" y="403"/>
                  </a:lnTo>
                  <a:lnTo>
                    <a:pt x="559" y="1342"/>
                  </a:lnTo>
                  <a:lnTo>
                    <a:pt x="582" y="1371"/>
                  </a:lnTo>
                  <a:lnTo>
                    <a:pt x="613" y="1394"/>
                  </a:lnTo>
                  <a:lnTo>
                    <a:pt x="647" y="1411"/>
                  </a:lnTo>
                  <a:lnTo>
                    <a:pt x="688" y="1423"/>
                  </a:lnTo>
                  <a:lnTo>
                    <a:pt x="730" y="1430"/>
                  </a:lnTo>
                  <a:lnTo>
                    <a:pt x="778" y="1430"/>
                  </a:lnTo>
                  <a:lnTo>
                    <a:pt x="826" y="1424"/>
                  </a:lnTo>
                  <a:lnTo>
                    <a:pt x="876" y="1415"/>
                  </a:lnTo>
                  <a:lnTo>
                    <a:pt x="928" y="1398"/>
                  </a:lnTo>
                  <a:lnTo>
                    <a:pt x="978" y="1375"/>
                  </a:lnTo>
                  <a:lnTo>
                    <a:pt x="976" y="1217"/>
                  </a:lnTo>
                  <a:lnTo>
                    <a:pt x="1026" y="1186"/>
                  </a:lnTo>
                  <a:lnTo>
                    <a:pt x="1064" y="1154"/>
                  </a:lnTo>
                  <a:lnTo>
                    <a:pt x="1091" y="1119"/>
                  </a:lnTo>
                  <a:lnTo>
                    <a:pt x="1110" y="1083"/>
                  </a:lnTo>
                  <a:lnTo>
                    <a:pt x="1120" y="1044"/>
                  </a:lnTo>
                  <a:lnTo>
                    <a:pt x="1122" y="1008"/>
                  </a:lnTo>
                  <a:lnTo>
                    <a:pt x="1116" y="969"/>
                  </a:lnTo>
                  <a:lnTo>
                    <a:pt x="1103" y="933"/>
                  </a:lnTo>
                  <a:lnTo>
                    <a:pt x="1085" y="898"/>
                  </a:lnTo>
                  <a:lnTo>
                    <a:pt x="624" y="88"/>
                  </a:lnTo>
                  <a:close/>
                </a:path>
              </a:pathLst>
            </a:custGeom>
            <a:solidFill>
              <a:srgbClr val="EBA1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862B3CDA-BDE2-4F3A-AAA5-CF17CE782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664" y="4216420"/>
              <a:ext cx="1446399" cy="1595695"/>
            </a:xfrm>
            <a:custGeom>
              <a:avLst/>
              <a:gdLst>
                <a:gd name="T0" fmla="*/ 1725 w 3274"/>
                <a:gd name="T1" fmla="*/ 672 h 3614"/>
                <a:gd name="T2" fmla="*/ 277 w 3274"/>
                <a:gd name="T3" fmla="*/ 0 h 3614"/>
                <a:gd name="T4" fmla="*/ 672 w 3274"/>
                <a:gd name="T5" fmla="*/ 897 h 3614"/>
                <a:gd name="T6" fmla="*/ 52 w 3274"/>
                <a:gd name="T7" fmla="*/ 3101 h 3614"/>
                <a:gd name="T8" fmla="*/ 0 w 3274"/>
                <a:gd name="T9" fmla="*/ 3326 h 3614"/>
                <a:gd name="T10" fmla="*/ 8 w 3274"/>
                <a:gd name="T11" fmla="*/ 3326 h 3614"/>
                <a:gd name="T12" fmla="*/ 29 w 3274"/>
                <a:gd name="T13" fmla="*/ 3328 h 3614"/>
                <a:gd name="T14" fmla="*/ 62 w 3274"/>
                <a:gd name="T15" fmla="*/ 3330 h 3614"/>
                <a:gd name="T16" fmla="*/ 106 w 3274"/>
                <a:gd name="T17" fmla="*/ 3332 h 3614"/>
                <a:gd name="T18" fmla="*/ 162 w 3274"/>
                <a:gd name="T19" fmla="*/ 3333 h 3614"/>
                <a:gd name="T20" fmla="*/ 227 w 3274"/>
                <a:gd name="T21" fmla="*/ 3337 h 3614"/>
                <a:gd name="T22" fmla="*/ 300 w 3274"/>
                <a:gd name="T23" fmla="*/ 3341 h 3614"/>
                <a:gd name="T24" fmla="*/ 381 w 3274"/>
                <a:gd name="T25" fmla="*/ 3347 h 3614"/>
                <a:gd name="T26" fmla="*/ 467 w 3274"/>
                <a:gd name="T27" fmla="*/ 3353 h 3614"/>
                <a:gd name="T28" fmla="*/ 561 w 3274"/>
                <a:gd name="T29" fmla="*/ 3360 h 3614"/>
                <a:gd name="T30" fmla="*/ 659 w 3274"/>
                <a:gd name="T31" fmla="*/ 3366 h 3614"/>
                <a:gd name="T32" fmla="*/ 759 w 3274"/>
                <a:gd name="T33" fmla="*/ 3376 h 3614"/>
                <a:gd name="T34" fmla="*/ 863 w 3274"/>
                <a:gd name="T35" fmla="*/ 3383 h 3614"/>
                <a:gd name="T36" fmla="*/ 968 w 3274"/>
                <a:gd name="T37" fmla="*/ 3395 h 3614"/>
                <a:gd name="T38" fmla="*/ 1074 w 3274"/>
                <a:gd name="T39" fmla="*/ 3405 h 3614"/>
                <a:gd name="T40" fmla="*/ 1177 w 3274"/>
                <a:gd name="T41" fmla="*/ 3416 h 3614"/>
                <a:gd name="T42" fmla="*/ 1281 w 3274"/>
                <a:gd name="T43" fmla="*/ 3429 h 3614"/>
                <a:gd name="T44" fmla="*/ 1383 w 3274"/>
                <a:gd name="T45" fmla="*/ 3443 h 3614"/>
                <a:gd name="T46" fmla="*/ 1481 w 3274"/>
                <a:gd name="T47" fmla="*/ 3456 h 3614"/>
                <a:gd name="T48" fmla="*/ 1573 w 3274"/>
                <a:gd name="T49" fmla="*/ 3472 h 3614"/>
                <a:gd name="T50" fmla="*/ 1661 w 3274"/>
                <a:gd name="T51" fmla="*/ 3489 h 3614"/>
                <a:gd name="T52" fmla="*/ 1742 w 3274"/>
                <a:gd name="T53" fmla="*/ 3504 h 3614"/>
                <a:gd name="T54" fmla="*/ 1817 w 3274"/>
                <a:gd name="T55" fmla="*/ 3524 h 3614"/>
                <a:gd name="T56" fmla="*/ 1882 w 3274"/>
                <a:gd name="T57" fmla="*/ 3543 h 3614"/>
                <a:gd name="T58" fmla="*/ 1938 w 3274"/>
                <a:gd name="T59" fmla="*/ 3564 h 3614"/>
                <a:gd name="T60" fmla="*/ 1982 w 3274"/>
                <a:gd name="T61" fmla="*/ 3585 h 3614"/>
                <a:gd name="T62" fmla="*/ 2024 w 3274"/>
                <a:gd name="T63" fmla="*/ 3602 h 3614"/>
                <a:gd name="T64" fmla="*/ 2068 w 3274"/>
                <a:gd name="T65" fmla="*/ 3612 h 3614"/>
                <a:gd name="T66" fmla="*/ 2114 w 3274"/>
                <a:gd name="T67" fmla="*/ 3614 h 3614"/>
                <a:gd name="T68" fmla="*/ 2162 w 3274"/>
                <a:gd name="T69" fmla="*/ 3610 h 3614"/>
                <a:gd name="T70" fmla="*/ 2212 w 3274"/>
                <a:gd name="T71" fmla="*/ 3600 h 3614"/>
                <a:gd name="T72" fmla="*/ 2260 w 3274"/>
                <a:gd name="T73" fmla="*/ 3585 h 3614"/>
                <a:gd name="T74" fmla="*/ 2308 w 3274"/>
                <a:gd name="T75" fmla="*/ 3568 h 3614"/>
                <a:gd name="T76" fmla="*/ 2354 w 3274"/>
                <a:gd name="T77" fmla="*/ 3547 h 3614"/>
                <a:gd name="T78" fmla="*/ 2400 w 3274"/>
                <a:gd name="T79" fmla="*/ 3525 h 3614"/>
                <a:gd name="T80" fmla="*/ 2441 w 3274"/>
                <a:gd name="T81" fmla="*/ 3502 h 3614"/>
                <a:gd name="T82" fmla="*/ 2481 w 3274"/>
                <a:gd name="T83" fmla="*/ 3479 h 3614"/>
                <a:gd name="T84" fmla="*/ 2516 w 3274"/>
                <a:gd name="T85" fmla="*/ 3456 h 3614"/>
                <a:gd name="T86" fmla="*/ 2544 w 3274"/>
                <a:gd name="T87" fmla="*/ 3437 h 3614"/>
                <a:gd name="T88" fmla="*/ 2569 w 3274"/>
                <a:gd name="T89" fmla="*/ 3420 h 3614"/>
                <a:gd name="T90" fmla="*/ 2587 w 3274"/>
                <a:gd name="T91" fmla="*/ 3406 h 3614"/>
                <a:gd name="T92" fmla="*/ 2598 w 3274"/>
                <a:gd name="T93" fmla="*/ 3399 h 3614"/>
                <a:gd name="T94" fmla="*/ 2602 w 3274"/>
                <a:gd name="T95" fmla="*/ 3395 h 3614"/>
                <a:gd name="T96" fmla="*/ 3274 w 3274"/>
                <a:gd name="T97" fmla="*/ 2827 h 3614"/>
                <a:gd name="T98" fmla="*/ 3034 w 3274"/>
                <a:gd name="T99" fmla="*/ 2206 h 3614"/>
                <a:gd name="T100" fmla="*/ 1725 w 3274"/>
                <a:gd name="T101" fmla="*/ 672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4" h="3614">
                  <a:moveTo>
                    <a:pt x="1725" y="672"/>
                  </a:moveTo>
                  <a:lnTo>
                    <a:pt x="277" y="0"/>
                  </a:lnTo>
                  <a:lnTo>
                    <a:pt x="672" y="897"/>
                  </a:lnTo>
                  <a:lnTo>
                    <a:pt x="52" y="3101"/>
                  </a:lnTo>
                  <a:lnTo>
                    <a:pt x="0" y="3326"/>
                  </a:lnTo>
                  <a:lnTo>
                    <a:pt x="8" y="3326"/>
                  </a:lnTo>
                  <a:lnTo>
                    <a:pt x="29" y="3328"/>
                  </a:lnTo>
                  <a:lnTo>
                    <a:pt x="62" y="3330"/>
                  </a:lnTo>
                  <a:lnTo>
                    <a:pt x="106" y="3332"/>
                  </a:lnTo>
                  <a:lnTo>
                    <a:pt x="162" y="3333"/>
                  </a:lnTo>
                  <a:lnTo>
                    <a:pt x="227" y="3337"/>
                  </a:lnTo>
                  <a:lnTo>
                    <a:pt x="300" y="3341"/>
                  </a:lnTo>
                  <a:lnTo>
                    <a:pt x="381" y="3347"/>
                  </a:lnTo>
                  <a:lnTo>
                    <a:pt x="467" y="3353"/>
                  </a:lnTo>
                  <a:lnTo>
                    <a:pt x="561" y="3360"/>
                  </a:lnTo>
                  <a:lnTo>
                    <a:pt x="659" y="3366"/>
                  </a:lnTo>
                  <a:lnTo>
                    <a:pt x="759" y="3376"/>
                  </a:lnTo>
                  <a:lnTo>
                    <a:pt x="863" y="3383"/>
                  </a:lnTo>
                  <a:lnTo>
                    <a:pt x="968" y="3395"/>
                  </a:lnTo>
                  <a:lnTo>
                    <a:pt x="1074" y="3405"/>
                  </a:lnTo>
                  <a:lnTo>
                    <a:pt x="1177" y="3416"/>
                  </a:lnTo>
                  <a:lnTo>
                    <a:pt x="1281" y="3429"/>
                  </a:lnTo>
                  <a:lnTo>
                    <a:pt x="1383" y="3443"/>
                  </a:lnTo>
                  <a:lnTo>
                    <a:pt x="1481" y="3456"/>
                  </a:lnTo>
                  <a:lnTo>
                    <a:pt x="1573" y="3472"/>
                  </a:lnTo>
                  <a:lnTo>
                    <a:pt x="1661" y="3489"/>
                  </a:lnTo>
                  <a:lnTo>
                    <a:pt x="1742" y="3504"/>
                  </a:lnTo>
                  <a:lnTo>
                    <a:pt x="1817" y="3524"/>
                  </a:lnTo>
                  <a:lnTo>
                    <a:pt x="1882" y="3543"/>
                  </a:lnTo>
                  <a:lnTo>
                    <a:pt x="1938" y="3564"/>
                  </a:lnTo>
                  <a:lnTo>
                    <a:pt x="1982" y="3585"/>
                  </a:lnTo>
                  <a:lnTo>
                    <a:pt x="2024" y="3602"/>
                  </a:lnTo>
                  <a:lnTo>
                    <a:pt x="2068" y="3612"/>
                  </a:lnTo>
                  <a:lnTo>
                    <a:pt x="2114" y="3614"/>
                  </a:lnTo>
                  <a:lnTo>
                    <a:pt x="2162" y="3610"/>
                  </a:lnTo>
                  <a:lnTo>
                    <a:pt x="2212" y="3600"/>
                  </a:lnTo>
                  <a:lnTo>
                    <a:pt x="2260" y="3585"/>
                  </a:lnTo>
                  <a:lnTo>
                    <a:pt x="2308" y="3568"/>
                  </a:lnTo>
                  <a:lnTo>
                    <a:pt x="2354" y="3547"/>
                  </a:lnTo>
                  <a:lnTo>
                    <a:pt x="2400" y="3525"/>
                  </a:lnTo>
                  <a:lnTo>
                    <a:pt x="2441" y="3502"/>
                  </a:lnTo>
                  <a:lnTo>
                    <a:pt x="2481" y="3479"/>
                  </a:lnTo>
                  <a:lnTo>
                    <a:pt x="2516" y="3456"/>
                  </a:lnTo>
                  <a:lnTo>
                    <a:pt x="2544" y="3437"/>
                  </a:lnTo>
                  <a:lnTo>
                    <a:pt x="2569" y="3420"/>
                  </a:lnTo>
                  <a:lnTo>
                    <a:pt x="2587" y="3406"/>
                  </a:lnTo>
                  <a:lnTo>
                    <a:pt x="2598" y="3399"/>
                  </a:lnTo>
                  <a:lnTo>
                    <a:pt x="2602" y="3395"/>
                  </a:lnTo>
                  <a:lnTo>
                    <a:pt x="3274" y="2827"/>
                  </a:lnTo>
                  <a:lnTo>
                    <a:pt x="3034" y="2206"/>
                  </a:lnTo>
                  <a:lnTo>
                    <a:pt x="1725" y="672"/>
                  </a:lnTo>
                  <a:close/>
                </a:path>
              </a:pathLst>
            </a:custGeom>
            <a:solidFill>
              <a:srgbClr val="EBA1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774A463E-0A50-4797-83B1-D2B92E9F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819" y="3921313"/>
              <a:ext cx="660909" cy="670616"/>
            </a:xfrm>
            <a:custGeom>
              <a:avLst/>
              <a:gdLst>
                <a:gd name="T0" fmla="*/ 561 w 1496"/>
                <a:gd name="T1" fmla="*/ 52 h 1519"/>
                <a:gd name="T2" fmla="*/ 532 w 1496"/>
                <a:gd name="T3" fmla="*/ 29 h 1519"/>
                <a:gd name="T4" fmla="*/ 498 w 1496"/>
                <a:gd name="T5" fmla="*/ 14 h 1519"/>
                <a:gd name="T6" fmla="*/ 459 w 1496"/>
                <a:gd name="T7" fmla="*/ 4 h 1519"/>
                <a:gd name="T8" fmla="*/ 419 w 1496"/>
                <a:gd name="T9" fmla="*/ 0 h 1519"/>
                <a:gd name="T10" fmla="*/ 375 w 1496"/>
                <a:gd name="T11" fmla="*/ 4 h 1519"/>
                <a:gd name="T12" fmla="*/ 329 w 1496"/>
                <a:gd name="T13" fmla="*/ 14 h 1519"/>
                <a:gd name="T14" fmla="*/ 282 w 1496"/>
                <a:gd name="T15" fmla="*/ 31 h 1519"/>
                <a:gd name="T16" fmla="*/ 234 w 1496"/>
                <a:gd name="T17" fmla="*/ 52 h 1519"/>
                <a:gd name="T18" fmla="*/ 190 w 1496"/>
                <a:gd name="T19" fmla="*/ 81 h 1519"/>
                <a:gd name="T20" fmla="*/ 146 w 1496"/>
                <a:gd name="T21" fmla="*/ 113 h 1519"/>
                <a:gd name="T22" fmla="*/ 106 w 1496"/>
                <a:gd name="T23" fmla="*/ 152 h 1519"/>
                <a:gd name="T24" fmla="*/ 71 w 1496"/>
                <a:gd name="T25" fmla="*/ 192 h 1519"/>
                <a:gd name="T26" fmla="*/ 44 w 1496"/>
                <a:gd name="T27" fmla="*/ 233 h 1519"/>
                <a:gd name="T28" fmla="*/ 23 w 1496"/>
                <a:gd name="T29" fmla="*/ 275 h 1519"/>
                <a:gd name="T30" fmla="*/ 10 w 1496"/>
                <a:gd name="T31" fmla="*/ 317 h 1519"/>
                <a:gd name="T32" fmla="*/ 2 w 1496"/>
                <a:gd name="T33" fmla="*/ 357 h 1519"/>
                <a:gd name="T34" fmla="*/ 0 w 1496"/>
                <a:gd name="T35" fmla="*/ 396 h 1519"/>
                <a:gd name="T36" fmla="*/ 8 w 1496"/>
                <a:gd name="T37" fmla="*/ 432 h 1519"/>
                <a:gd name="T38" fmla="*/ 21 w 1496"/>
                <a:gd name="T39" fmla="*/ 465 h 1519"/>
                <a:gd name="T40" fmla="*/ 44 w 1496"/>
                <a:gd name="T41" fmla="*/ 494 h 1519"/>
                <a:gd name="T42" fmla="*/ 935 w 1496"/>
                <a:gd name="T43" fmla="*/ 1467 h 1519"/>
                <a:gd name="T44" fmla="*/ 964 w 1496"/>
                <a:gd name="T45" fmla="*/ 1490 h 1519"/>
                <a:gd name="T46" fmla="*/ 999 w 1496"/>
                <a:gd name="T47" fmla="*/ 1507 h 1519"/>
                <a:gd name="T48" fmla="*/ 1037 w 1496"/>
                <a:gd name="T49" fmla="*/ 1515 h 1519"/>
                <a:gd name="T50" fmla="*/ 1077 w 1496"/>
                <a:gd name="T51" fmla="*/ 1519 h 1519"/>
                <a:gd name="T52" fmla="*/ 1122 w 1496"/>
                <a:gd name="T53" fmla="*/ 1515 h 1519"/>
                <a:gd name="T54" fmla="*/ 1168 w 1496"/>
                <a:gd name="T55" fmla="*/ 1505 h 1519"/>
                <a:gd name="T56" fmla="*/ 1214 w 1496"/>
                <a:gd name="T57" fmla="*/ 1490 h 1519"/>
                <a:gd name="T58" fmla="*/ 1262 w 1496"/>
                <a:gd name="T59" fmla="*/ 1467 h 1519"/>
                <a:gd name="T60" fmla="*/ 1306 w 1496"/>
                <a:gd name="T61" fmla="*/ 1440 h 1519"/>
                <a:gd name="T62" fmla="*/ 1350 w 1496"/>
                <a:gd name="T63" fmla="*/ 1406 h 1519"/>
                <a:gd name="T64" fmla="*/ 1390 w 1496"/>
                <a:gd name="T65" fmla="*/ 1369 h 1519"/>
                <a:gd name="T66" fmla="*/ 1425 w 1496"/>
                <a:gd name="T67" fmla="*/ 1329 h 1519"/>
                <a:gd name="T68" fmla="*/ 1452 w 1496"/>
                <a:gd name="T69" fmla="*/ 1287 h 1519"/>
                <a:gd name="T70" fmla="*/ 1473 w 1496"/>
                <a:gd name="T71" fmla="*/ 1244 h 1519"/>
                <a:gd name="T72" fmla="*/ 1486 w 1496"/>
                <a:gd name="T73" fmla="*/ 1204 h 1519"/>
                <a:gd name="T74" fmla="*/ 1494 w 1496"/>
                <a:gd name="T75" fmla="*/ 1164 h 1519"/>
                <a:gd name="T76" fmla="*/ 1496 w 1496"/>
                <a:gd name="T77" fmla="*/ 1123 h 1519"/>
                <a:gd name="T78" fmla="*/ 1488 w 1496"/>
                <a:gd name="T79" fmla="*/ 1087 h 1519"/>
                <a:gd name="T80" fmla="*/ 1473 w 1496"/>
                <a:gd name="T81" fmla="*/ 1054 h 1519"/>
                <a:gd name="T82" fmla="*/ 1452 w 1496"/>
                <a:gd name="T83" fmla="*/ 1025 h 1519"/>
                <a:gd name="T84" fmla="*/ 561 w 1496"/>
                <a:gd name="T85" fmla="*/ 52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6" h="1519">
                  <a:moveTo>
                    <a:pt x="561" y="52"/>
                  </a:moveTo>
                  <a:lnTo>
                    <a:pt x="532" y="29"/>
                  </a:lnTo>
                  <a:lnTo>
                    <a:pt x="498" y="14"/>
                  </a:lnTo>
                  <a:lnTo>
                    <a:pt x="459" y="4"/>
                  </a:lnTo>
                  <a:lnTo>
                    <a:pt x="419" y="0"/>
                  </a:lnTo>
                  <a:lnTo>
                    <a:pt x="375" y="4"/>
                  </a:lnTo>
                  <a:lnTo>
                    <a:pt x="329" y="14"/>
                  </a:lnTo>
                  <a:lnTo>
                    <a:pt x="282" y="31"/>
                  </a:lnTo>
                  <a:lnTo>
                    <a:pt x="234" y="52"/>
                  </a:lnTo>
                  <a:lnTo>
                    <a:pt x="190" y="81"/>
                  </a:lnTo>
                  <a:lnTo>
                    <a:pt x="146" y="113"/>
                  </a:lnTo>
                  <a:lnTo>
                    <a:pt x="106" y="152"/>
                  </a:lnTo>
                  <a:lnTo>
                    <a:pt x="71" y="192"/>
                  </a:lnTo>
                  <a:lnTo>
                    <a:pt x="44" y="233"/>
                  </a:lnTo>
                  <a:lnTo>
                    <a:pt x="23" y="275"/>
                  </a:lnTo>
                  <a:lnTo>
                    <a:pt x="10" y="317"/>
                  </a:lnTo>
                  <a:lnTo>
                    <a:pt x="2" y="357"/>
                  </a:lnTo>
                  <a:lnTo>
                    <a:pt x="0" y="396"/>
                  </a:lnTo>
                  <a:lnTo>
                    <a:pt x="8" y="432"/>
                  </a:lnTo>
                  <a:lnTo>
                    <a:pt x="21" y="465"/>
                  </a:lnTo>
                  <a:lnTo>
                    <a:pt x="44" y="494"/>
                  </a:lnTo>
                  <a:lnTo>
                    <a:pt x="935" y="1467"/>
                  </a:lnTo>
                  <a:lnTo>
                    <a:pt x="964" y="1490"/>
                  </a:lnTo>
                  <a:lnTo>
                    <a:pt x="999" y="1507"/>
                  </a:lnTo>
                  <a:lnTo>
                    <a:pt x="1037" y="1515"/>
                  </a:lnTo>
                  <a:lnTo>
                    <a:pt x="1077" y="1519"/>
                  </a:lnTo>
                  <a:lnTo>
                    <a:pt x="1122" y="1515"/>
                  </a:lnTo>
                  <a:lnTo>
                    <a:pt x="1168" y="1505"/>
                  </a:lnTo>
                  <a:lnTo>
                    <a:pt x="1214" y="1490"/>
                  </a:lnTo>
                  <a:lnTo>
                    <a:pt x="1262" y="1467"/>
                  </a:lnTo>
                  <a:lnTo>
                    <a:pt x="1306" y="1440"/>
                  </a:lnTo>
                  <a:lnTo>
                    <a:pt x="1350" y="1406"/>
                  </a:lnTo>
                  <a:lnTo>
                    <a:pt x="1390" y="1369"/>
                  </a:lnTo>
                  <a:lnTo>
                    <a:pt x="1425" y="1329"/>
                  </a:lnTo>
                  <a:lnTo>
                    <a:pt x="1452" y="1287"/>
                  </a:lnTo>
                  <a:lnTo>
                    <a:pt x="1473" y="1244"/>
                  </a:lnTo>
                  <a:lnTo>
                    <a:pt x="1486" y="1204"/>
                  </a:lnTo>
                  <a:lnTo>
                    <a:pt x="1494" y="1164"/>
                  </a:lnTo>
                  <a:lnTo>
                    <a:pt x="1496" y="1123"/>
                  </a:lnTo>
                  <a:lnTo>
                    <a:pt x="1488" y="1087"/>
                  </a:lnTo>
                  <a:lnTo>
                    <a:pt x="1473" y="1054"/>
                  </a:lnTo>
                  <a:lnTo>
                    <a:pt x="1452" y="1025"/>
                  </a:lnTo>
                  <a:lnTo>
                    <a:pt x="561" y="52"/>
                  </a:lnTo>
                  <a:close/>
                </a:path>
              </a:pathLst>
            </a:custGeom>
            <a:solidFill>
              <a:srgbClr val="F9BB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A6B2FFA5-0DF5-4B25-9FC2-DA67DE59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654" y="4803098"/>
              <a:ext cx="494798" cy="631741"/>
            </a:xfrm>
            <a:custGeom>
              <a:avLst/>
              <a:gdLst>
                <a:gd name="T0" fmla="*/ 624 w 1122"/>
                <a:gd name="T1" fmla="*/ 88 h 1430"/>
                <a:gd name="T2" fmla="*/ 601 w 1122"/>
                <a:gd name="T3" fmla="*/ 60 h 1430"/>
                <a:gd name="T4" fmla="*/ 571 w 1122"/>
                <a:gd name="T5" fmla="*/ 36 h 1430"/>
                <a:gd name="T6" fmla="*/ 536 w 1122"/>
                <a:gd name="T7" fmla="*/ 19 h 1430"/>
                <a:gd name="T8" fmla="*/ 496 w 1122"/>
                <a:gd name="T9" fmla="*/ 8 h 1430"/>
                <a:gd name="T10" fmla="*/ 454 w 1122"/>
                <a:gd name="T11" fmla="*/ 0 h 1430"/>
                <a:gd name="T12" fmla="*/ 406 w 1122"/>
                <a:gd name="T13" fmla="*/ 0 h 1430"/>
                <a:gd name="T14" fmla="*/ 358 w 1122"/>
                <a:gd name="T15" fmla="*/ 6 h 1430"/>
                <a:gd name="T16" fmla="*/ 308 w 1122"/>
                <a:gd name="T17" fmla="*/ 15 h 1430"/>
                <a:gd name="T18" fmla="*/ 256 w 1122"/>
                <a:gd name="T19" fmla="*/ 33 h 1430"/>
                <a:gd name="T20" fmla="*/ 206 w 1122"/>
                <a:gd name="T21" fmla="*/ 56 h 1430"/>
                <a:gd name="T22" fmla="*/ 154 w 1122"/>
                <a:gd name="T23" fmla="*/ 88 h 1430"/>
                <a:gd name="T24" fmla="*/ 108 w 1122"/>
                <a:gd name="T25" fmla="*/ 123 h 1430"/>
                <a:gd name="T26" fmla="*/ 70 w 1122"/>
                <a:gd name="T27" fmla="*/ 161 h 1430"/>
                <a:gd name="T28" fmla="*/ 39 w 1122"/>
                <a:gd name="T29" fmla="*/ 202 h 1430"/>
                <a:gd name="T30" fmla="*/ 18 w 1122"/>
                <a:gd name="T31" fmla="*/ 244 h 1430"/>
                <a:gd name="T32" fmla="*/ 4 w 1122"/>
                <a:gd name="T33" fmla="*/ 286 h 1430"/>
                <a:gd name="T34" fmla="*/ 0 w 1122"/>
                <a:gd name="T35" fmla="*/ 328 h 1430"/>
                <a:gd name="T36" fmla="*/ 6 w 1122"/>
                <a:gd name="T37" fmla="*/ 367 h 1430"/>
                <a:gd name="T38" fmla="*/ 22 w 1122"/>
                <a:gd name="T39" fmla="*/ 403 h 1430"/>
                <a:gd name="T40" fmla="*/ 559 w 1122"/>
                <a:gd name="T41" fmla="*/ 1342 h 1430"/>
                <a:gd name="T42" fmla="*/ 582 w 1122"/>
                <a:gd name="T43" fmla="*/ 1371 h 1430"/>
                <a:gd name="T44" fmla="*/ 611 w 1122"/>
                <a:gd name="T45" fmla="*/ 1394 h 1430"/>
                <a:gd name="T46" fmla="*/ 646 w 1122"/>
                <a:gd name="T47" fmla="*/ 1411 h 1430"/>
                <a:gd name="T48" fmla="*/ 686 w 1122"/>
                <a:gd name="T49" fmla="*/ 1423 h 1430"/>
                <a:gd name="T50" fmla="*/ 730 w 1122"/>
                <a:gd name="T51" fmla="*/ 1430 h 1430"/>
                <a:gd name="T52" fmla="*/ 776 w 1122"/>
                <a:gd name="T53" fmla="*/ 1430 h 1430"/>
                <a:gd name="T54" fmla="*/ 826 w 1122"/>
                <a:gd name="T55" fmla="*/ 1425 h 1430"/>
                <a:gd name="T56" fmla="*/ 876 w 1122"/>
                <a:gd name="T57" fmla="*/ 1415 h 1430"/>
                <a:gd name="T58" fmla="*/ 926 w 1122"/>
                <a:gd name="T59" fmla="*/ 1398 h 1430"/>
                <a:gd name="T60" fmla="*/ 978 w 1122"/>
                <a:gd name="T61" fmla="*/ 1375 h 1430"/>
                <a:gd name="T62" fmla="*/ 974 w 1122"/>
                <a:gd name="T63" fmla="*/ 1217 h 1430"/>
                <a:gd name="T64" fmla="*/ 1024 w 1122"/>
                <a:gd name="T65" fmla="*/ 1187 h 1430"/>
                <a:gd name="T66" fmla="*/ 1062 w 1122"/>
                <a:gd name="T67" fmla="*/ 1154 h 1430"/>
                <a:gd name="T68" fmla="*/ 1091 w 1122"/>
                <a:gd name="T69" fmla="*/ 1119 h 1430"/>
                <a:gd name="T70" fmla="*/ 1110 w 1122"/>
                <a:gd name="T71" fmla="*/ 1083 h 1430"/>
                <a:gd name="T72" fmla="*/ 1120 w 1122"/>
                <a:gd name="T73" fmla="*/ 1044 h 1430"/>
                <a:gd name="T74" fmla="*/ 1122 w 1122"/>
                <a:gd name="T75" fmla="*/ 1008 h 1430"/>
                <a:gd name="T76" fmla="*/ 1114 w 1122"/>
                <a:gd name="T77" fmla="*/ 970 h 1430"/>
                <a:gd name="T78" fmla="*/ 1103 w 1122"/>
                <a:gd name="T79" fmla="*/ 933 h 1430"/>
                <a:gd name="T80" fmla="*/ 1083 w 1122"/>
                <a:gd name="T81" fmla="*/ 899 h 1430"/>
                <a:gd name="T82" fmla="*/ 624 w 1122"/>
                <a:gd name="T83" fmla="*/ 88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2" h="1430">
                  <a:moveTo>
                    <a:pt x="624" y="88"/>
                  </a:moveTo>
                  <a:lnTo>
                    <a:pt x="601" y="60"/>
                  </a:lnTo>
                  <a:lnTo>
                    <a:pt x="571" y="36"/>
                  </a:lnTo>
                  <a:lnTo>
                    <a:pt x="536" y="19"/>
                  </a:lnTo>
                  <a:lnTo>
                    <a:pt x="496" y="8"/>
                  </a:lnTo>
                  <a:lnTo>
                    <a:pt x="454" y="0"/>
                  </a:lnTo>
                  <a:lnTo>
                    <a:pt x="406" y="0"/>
                  </a:lnTo>
                  <a:lnTo>
                    <a:pt x="358" y="6"/>
                  </a:lnTo>
                  <a:lnTo>
                    <a:pt x="308" y="15"/>
                  </a:lnTo>
                  <a:lnTo>
                    <a:pt x="256" y="33"/>
                  </a:lnTo>
                  <a:lnTo>
                    <a:pt x="206" y="56"/>
                  </a:lnTo>
                  <a:lnTo>
                    <a:pt x="154" y="88"/>
                  </a:lnTo>
                  <a:lnTo>
                    <a:pt x="108" y="123"/>
                  </a:lnTo>
                  <a:lnTo>
                    <a:pt x="70" y="161"/>
                  </a:lnTo>
                  <a:lnTo>
                    <a:pt x="39" y="202"/>
                  </a:lnTo>
                  <a:lnTo>
                    <a:pt x="18" y="244"/>
                  </a:lnTo>
                  <a:lnTo>
                    <a:pt x="4" y="286"/>
                  </a:lnTo>
                  <a:lnTo>
                    <a:pt x="0" y="328"/>
                  </a:lnTo>
                  <a:lnTo>
                    <a:pt x="6" y="367"/>
                  </a:lnTo>
                  <a:lnTo>
                    <a:pt x="22" y="403"/>
                  </a:lnTo>
                  <a:lnTo>
                    <a:pt x="559" y="1342"/>
                  </a:lnTo>
                  <a:lnTo>
                    <a:pt x="582" y="1371"/>
                  </a:lnTo>
                  <a:lnTo>
                    <a:pt x="611" y="1394"/>
                  </a:lnTo>
                  <a:lnTo>
                    <a:pt x="646" y="1411"/>
                  </a:lnTo>
                  <a:lnTo>
                    <a:pt x="686" y="1423"/>
                  </a:lnTo>
                  <a:lnTo>
                    <a:pt x="730" y="1430"/>
                  </a:lnTo>
                  <a:lnTo>
                    <a:pt x="776" y="1430"/>
                  </a:lnTo>
                  <a:lnTo>
                    <a:pt x="826" y="1425"/>
                  </a:lnTo>
                  <a:lnTo>
                    <a:pt x="876" y="1415"/>
                  </a:lnTo>
                  <a:lnTo>
                    <a:pt x="926" y="1398"/>
                  </a:lnTo>
                  <a:lnTo>
                    <a:pt x="978" y="1375"/>
                  </a:lnTo>
                  <a:lnTo>
                    <a:pt x="974" y="1217"/>
                  </a:lnTo>
                  <a:lnTo>
                    <a:pt x="1024" y="1187"/>
                  </a:lnTo>
                  <a:lnTo>
                    <a:pt x="1062" y="1154"/>
                  </a:lnTo>
                  <a:lnTo>
                    <a:pt x="1091" y="1119"/>
                  </a:lnTo>
                  <a:lnTo>
                    <a:pt x="1110" y="1083"/>
                  </a:lnTo>
                  <a:lnTo>
                    <a:pt x="1120" y="1044"/>
                  </a:lnTo>
                  <a:lnTo>
                    <a:pt x="1122" y="1008"/>
                  </a:lnTo>
                  <a:lnTo>
                    <a:pt x="1114" y="970"/>
                  </a:lnTo>
                  <a:lnTo>
                    <a:pt x="1103" y="933"/>
                  </a:lnTo>
                  <a:lnTo>
                    <a:pt x="1083" y="899"/>
                  </a:lnTo>
                  <a:lnTo>
                    <a:pt x="624" y="88"/>
                  </a:lnTo>
                  <a:close/>
                </a:path>
              </a:pathLst>
            </a:custGeom>
            <a:solidFill>
              <a:srgbClr val="EE91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32BB3014-D60D-4953-AAC6-A24A30011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010" y="4450560"/>
              <a:ext cx="494798" cy="631741"/>
            </a:xfrm>
            <a:custGeom>
              <a:avLst/>
              <a:gdLst>
                <a:gd name="T0" fmla="*/ 624 w 1121"/>
                <a:gd name="T1" fmla="*/ 91 h 1431"/>
                <a:gd name="T2" fmla="*/ 601 w 1121"/>
                <a:gd name="T3" fmla="*/ 62 h 1431"/>
                <a:gd name="T4" fmla="*/ 572 w 1121"/>
                <a:gd name="T5" fmla="*/ 37 h 1431"/>
                <a:gd name="T6" fmla="*/ 538 w 1121"/>
                <a:gd name="T7" fmla="*/ 19 h 1431"/>
                <a:gd name="T8" fmla="*/ 497 w 1121"/>
                <a:gd name="T9" fmla="*/ 8 h 1431"/>
                <a:gd name="T10" fmla="*/ 453 w 1121"/>
                <a:gd name="T11" fmla="*/ 0 h 1431"/>
                <a:gd name="T12" fmla="*/ 407 w 1121"/>
                <a:gd name="T13" fmla="*/ 0 h 1431"/>
                <a:gd name="T14" fmla="*/ 357 w 1121"/>
                <a:gd name="T15" fmla="*/ 6 h 1431"/>
                <a:gd name="T16" fmla="*/ 307 w 1121"/>
                <a:gd name="T17" fmla="*/ 18 h 1431"/>
                <a:gd name="T18" fmla="*/ 257 w 1121"/>
                <a:gd name="T19" fmla="*/ 33 h 1431"/>
                <a:gd name="T20" fmla="*/ 207 w 1121"/>
                <a:gd name="T21" fmla="*/ 56 h 1431"/>
                <a:gd name="T22" fmla="*/ 154 w 1121"/>
                <a:gd name="T23" fmla="*/ 89 h 1431"/>
                <a:gd name="T24" fmla="*/ 110 w 1121"/>
                <a:gd name="T25" fmla="*/ 123 h 1431"/>
                <a:gd name="T26" fmla="*/ 71 w 1121"/>
                <a:gd name="T27" fmla="*/ 162 h 1431"/>
                <a:gd name="T28" fmla="*/ 40 w 1121"/>
                <a:gd name="T29" fmla="*/ 204 h 1431"/>
                <a:gd name="T30" fmla="*/ 17 w 1121"/>
                <a:gd name="T31" fmla="*/ 244 h 1431"/>
                <a:gd name="T32" fmla="*/ 4 w 1121"/>
                <a:gd name="T33" fmla="*/ 286 h 1431"/>
                <a:gd name="T34" fmla="*/ 0 w 1121"/>
                <a:gd name="T35" fmla="*/ 329 h 1431"/>
                <a:gd name="T36" fmla="*/ 6 w 1121"/>
                <a:gd name="T37" fmla="*/ 369 h 1431"/>
                <a:gd name="T38" fmla="*/ 23 w 1121"/>
                <a:gd name="T39" fmla="*/ 405 h 1431"/>
                <a:gd name="T40" fmla="*/ 561 w 1121"/>
                <a:gd name="T41" fmla="*/ 1342 h 1431"/>
                <a:gd name="T42" fmla="*/ 582 w 1121"/>
                <a:gd name="T43" fmla="*/ 1371 h 1431"/>
                <a:gd name="T44" fmla="*/ 613 w 1121"/>
                <a:gd name="T45" fmla="*/ 1394 h 1431"/>
                <a:gd name="T46" fmla="*/ 647 w 1121"/>
                <a:gd name="T47" fmla="*/ 1411 h 1431"/>
                <a:gd name="T48" fmla="*/ 687 w 1121"/>
                <a:gd name="T49" fmla="*/ 1425 h 1431"/>
                <a:gd name="T50" fmla="*/ 732 w 1121"/>
                <a:gd name="T51" fmla="*/ 1431 h 1431"/>
                <a:gd name="T52" fmla="*/ 778 w 1121"/>
                <a:gd name="T53" fmla="*/ 1431 h 1431"/>
                <a:gd name="T54" fmla="*/ 828 w 1121"/>
                <a:gd name="T55" fmla="*/ 1427 h 1431"/>
                <a:gd name="T56" fmla="*/ 878 w 1121"/>
                <a:gd name="T57" fmla="*/ 1415 h 1431"/>
                <a:gd name="T58" fmla="*/ 927 w 1121"/>
                <a:gd name="T59" fmla="*/ 1398 h 1431"/>
                <a:gd name="T60" fmla="*/ 977 w 1121"/>
                <a:gd name="T61" fmla="*/ 1375 h 1431"/>
                <a:gd name="T62" fmla="*/ 975 w 1121"/>
                <a:gd name="T63" fmla="*/ 1218 h 1431"/>
                <a:gd name="T64" fmla="*/ 1025 w 1121"/>
                <a:gd name="T65" fmla="*/ 1187 h 1431"/>
                <a:gd name="T66" fmla="*/ 1064 w 1121"/>
                <a:gd name="T67" fmla="*/ 1154 h 1431"/>
                <a:gd name="T68" fmla="*/ 1093 w 1121"/>
                <a:gd name="T69" fmla="*/ 1120 h 1431"/>
                <a:gd name="T70" fmla="*/ 1110 w 1121"/>
                <a:gd name="T71" fmla="*/ 1083 h 1431"/>
                <a:gd name="T72" fmla="*/ 1119 w 1121"/>
                <a:gd name="T73" fmla="*/ 1047 h 1431"/>
                <a:gd name="T74" fmla="*/ 1121 w 1121"/>
                <a:gd name="T75" fmla="*/ 1008 h 1431"/>
                <a:gd name="T76" fmla="*/ 1116 w 1121"/>
                <a:gd name="T77" fmla="*/ 972 h 1431"/>
                <a:gd name="T78" fmla="*/ 1104 w 1121"/>
                <a:gd name="T79" fmla="*/ 933 h 1431"/>
                <a:gd name="T80" fmla="*/ 1085 w 1121"/>
                <a:gd name="T81" fmla="*/ 899 h 1431"/>
                <a:gd name="T82" fmla="*/ 624 w 1121"/>
                <a:gd name="T83" fmla="*/ 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1" h="1431">
                  <a:moveTo>
                    <a:pt x="624" y="91"/>
                  </a:moveTo>
                  <a:lnTo>
                    <a:pt x="601" y="62"/>
                  </a:lnTo>
                  <a:lnTo>
                    <a:pt x="572" y="37"/>
                  </a:lnTo>
                  <a:lnTo>
                    <a:pt x="538" y="19"/>
                  </a:lnTo>
                  <a:lnTo>
                    <a:pt x="497" y="8"/>
                  </a:lnTo>
                  <a:lnTo>
                    <a:pt x="453" y="0"/>
                  </a:lnTo>
                  <a:lnTo>
                    <a:pt x="407" y="0"/>
                  </a:lnTo>
                  <a:lnTo>
                    <a:pt x="357" y="6"/>
                  </a:lnTo>
                  <a:lnTo>
                    <a:pt x="307" y="18"/>
                  </a:lnTo>
                  <a:lnTo>
                    <a:pt x="257" y="33"/>
                  </a:lnTo>
                  <a:lnTo>
                    <a:pt x="207" y="56"/>
                  </a:lnTo>
                  <a:lnTo>
                    <a:pt x="154" y="89"/>
                  </a:lnTo>
                  <a:lnTo>
                    <a:pt x="110" y="123"/>
                  </a:lnTo>
                  <a:lnTo>
                    <a:pt x="71" y="162"/>
                  </a:lnTo>
                  <a:lnTo>
                    <a:pt x="40" y="204"/>
                  </a:lnTo>
                  <a:lnTo>
                    <a:pt x="17" y="244"/>
                  </a:lnTo>
                  <a:lnTo>
                    <a:pt x="4" y="286"/>
                  </a:lnTo>
                  <a:lnTo>
                    <a:pt x="0" y="329"/>
                  </a:lnTo>
                  <a:lnTo>
                    <a:pt x="6" y="369"/>
                  </a:lnTo>
                  <a:lnTo>
                    <a:pt x="23" y="405"/>
                  </a:lnTo>
                  <a:lnTo>
                    <a:pt x="561" y="1342"/>
                  </a:lnTo>
                  <a:lnTo>
                    <a:pt x="582" y="1371"/>
                  </a:lnTo>
                  <a:lnTo>
                    <a:pt x="613" y="1394"/>
                  </a:lnTo>
                  <a:lnTo>
                    <a:pt x="647" y="1411"/>
                  </a:lnTo>
                  <a:lnTo>
                    <a:pt x="687" y="1425"/>
                  </a:lnTo>
                  <a:lnTo>
                    <a:pt x="732" y="1431"/>
                  </a:lnTo>
                  <a:lnTo>
                    <a:pt x="778" y="1431"/>
                  </a:lnTo>
                  <a:lnTo>
                    <a:pt x="828" y="1427"/>
                  </a:lnTo>
                  <a:lnTo>
                    <a:pt x="878" y="1415"/>
                  </a:lnTo>
                  <a:lnTo>
                    <a:pt x="927" y="1398"/>
                  </a:lnTo>
                  <a:lnTo>
                    <a:pt x="977" y="1375"/>
                  </a:lnTo>
                  <a:lnTo>
                    <a:pt x="975" y="1218"/>
                  </a:lnTo>
                  <a:lnTo>
                    <a:pt x="1025" y="1187"/>
                  </a:lnTo>
                  <a:lnTo>
                    <a:pt x="1064" y="1154"/>
                  </a:lnTo>
                  <a:lnTo>
                    <a:pt x="1093" y="1120"/>
                  </a:lnTo>
                  <a:lnTo>
                    <a:pt x="1110" y="1083"/>
                  </a:lnTo>
                  <a:lnTo>
                    <a:pt x="1119" y="1047"/>
                  </a:lnTo>
                  <a:lnTo>
                    <a:pt x="1121" y="1008"/>
                  </a:lnTo>
                  <a:lnTo>
                    <a:pt x="1116" y="972"/>
                  </a:lnTo>
                  <a:lnTo>
                    <a:pt x="1104" y="933"/>
                  </a:lnTo>
                  <a:lnTo>
                    <a:pt x="1085" y="899"/>
                  </a:lnTo>
                  <a:lnTo>
                    <a:pt x="624" y="91"/>
                  </a:lnTo>
                  <a:close/>
                </a:path>
              </a:pathLst>
            </a:custGeom>
            <a:solidFill>
              <a:srgbClr val="EBA15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6C6AF2-C758-4A35-844F-0E59F6ACEFA1}"/>
                </a:ext>
              </a:extLst>
            </p:cNvPr>
            <p:cNvGrpSpPr/>
            <p:nvPr/>
          </p:nvGrpSpPr>
          <p:grpSpPr>
            <a:xfrm>
              <a:off x="5241799" y="4457627"/>
              <a:ext cx="1946496" cy="1975625"/>
              <a:chOff x="619410" y="3774902"/>
              <a:chExt cx="2493441" cy="2530753"/>
            </a:xfrm>
          </p:grpSpPr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7B4C6982-0A5D-4769-83A1-CAC52A16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10" y="4394010"/>
                <a:ext cx="2151627" cy="1911645"/>
              </a:xfrm>
              <a:custGeom>
                <a:avLst/>
                <a:gdLst>
                  <a:gd name="T0" fmla="*/ 3173 w 3801"/>
                  <a:gd name="T1" fmla="*/ 390 h 3377"/>
                  <a:gd name="T2" fmla="*/ 3077 w 3801"/>
                  <a:gd name="T3" fmla="*/ 263 h 3377"/>
                  <a:gd name="T4" fmla="*/ 2952 w 3801"/>
                  <a:gd name="T5" fmla="*/ 161 h 3377"/>
                  <a:gd name="T6" fmla="*/ 2803 w 3801"/>
                  <a:gd name="T7" fmla="*/ 83 h 3377"/>
                  <a:gd name="T8" fmla="*/ 2632 w 3801"/>
                  <a:gd name="T9" fmla="*/ 29 h 3377"/>
                  <a:gd name="T10" fmla="*/ 2446 w 3801"/>
                  <a:gd name="T11" fmla="*/ 2 h 3377"/>
                  <a:gd name="T12" fmla="*/ 2246 w 3801"/>
                  <a:gd name="T13" fmla="*/ 4 h 3377"/>
                  <a:gd name="T14" fmla="*/ 2039 w 3801"/>
                  <a:gd name="T15" fmla="*/ 33 h 3377"/>
                  <a:gd name="T16" fmla="*/ 1829 w 3801"/>
                  <a:gd name="T17" fmla="*/ 90 h 3377"/>
                  <a:gd name="T18" fmla="*/ 1653 w 3801"/>
                  <a:gd name="T19" fmla="*/ 161 h 3377"/>
                  <a:gd name="T20" fmla="*/ 1501 w 3801"/>
                  <a:gd name="T21" fmla="*/ 236 h 3377"/>
                  <a:gd name="T22" fmla="*/ 1336 w 3801"/>
                  <a:gd name="T23" fmla="*/ 326 h 3377"/>
                  <a:gd name="T24" fmla="*/ 1163 w 3801"/>
                  <a:gd name="T25" fmla="*/ 428 h 3377"/>
                  <a:gd name="T26" fmla="*/ 988 w 3801"/>
                  <a:gd name="T27" fmla="*/ 541 h 3377"/>
                  <a:gd name="T28" fmla="*/ 814 w 3801"/>
                  <a:gd name="T29" fmla="*/ 664 h 3377"/>
                  <a:gd name="T30" fmla="*/ 645 w 3801"/>
                  <a:gd name="T31" fmla="*/ 791 h 3377"/>
                  <a:gd name="T32" fmla="*/ 485 w 3801"/>
                  <a:gd name="T33" fmla="*/ 923 h 3377"/>
                  <a:gd name="T34" fmla="*/ 341 w 3801"/>
                  <a:gd name="T35" fmla="*/ 1056 h 3377"/>
                  <a:gd name="T36" fmla="*/ 216 w 3801"/>
                  <a:gd name="T37" fmla="*/ 1190 h 3377"/>
                  <a:gd name="T38" fmla="*/ 117 w 3801"/>
                  <a:gd name="T39" fmla="*/ 1319 h 3377"/>
                  <a:gd name="T40" fmla="*/ 44 w 3801"/>
                  <a:gd name="T41" fmla="*/ 1446 h 3377"/>
                  <a:gd name="T42" fmla="*/ 5 w 3801"/>
                  <a:gd name="T43" fmla="*/ 1563 h 3377"/>
                  <a:gd name="T44" fmla="*/ 3 w 3801"/>
                  <a:gd name="T45" fmla="*/ 1670 h 3377"/>
                  <a:gd name="T46" fmla="*/ 21 w 3801"/>
                  <a:gd name="T47" fmla="*/ 1724 h 3377"/>
                  <a:gd name="T48" fmla="*/ 34 w 3801"/>
                  <a:gd name="T49" fmla="*/ 1757 h 3377"/>
                  <a:gd name="T50" fmla="*/ 61 w 3801"/>
                  <a:gd name="T51" fmla="*/ 1820 h 3377"/>
                  <a:gd name="T52" fmla="*/ 101 w 3801"/>
                  <a:gd name="T53" fmla="*/ 1907 h 3377"/>
                  <a:gd name="T54" fmla="*/ 155 w 3801"/>
                  <a:gd name="T55" fmla="*/ 2014 h 3377"/>
                  <a:gd name="T56" fmla="*/ 224 w 3801"/>
                  <a:gd name="T57" fmla="*/ 2137 h 3377"/>
                  <a:gd name="T58" fmla="*/ 305 w 3801"/>
                  <a:gd name="T59" fmla="*/ 2273 h 3377"/>
                  <a:gd name="T60" fmla="*/ 401 w 3801"/>
                  <a:gd name="T61" fmla="*/ 2415 h 3377"/>
                  <a:gd name="T62" fmla="*/ 510 w 3801"/>
                  <a:gd name="T63" fmla="*/ 2563 h 3377"/>
                  <a:gd name="T64" fmla="*/ 635 w 3801"/>
                  <a:gd name="T65" fmla="*/ 2711 h 3377"/>
                  <a:gd name="T66" fmla="*/ 771 w 3801"/>
                  <a:gd name="T67" fmla="*/ 2853 h 3377"/>
                  <a:gd name="T68" fmla="*/ 923 w 3801"/>
                  <a:gd name="T69" fmla="*/ 2987 h 3377"/>
                  <a:gd name="T70" fmla="*/ 1090 w 3801"/>
                  <a:gd name="T71" fmla="*/ 3108 h 3377"/>
                  <a:gd name="T72" fmla="*/ 1269 w 3801"/>
                  <a:gd name="T73" fmla="*/ 3212 h 3377"/>
                  <a:gd name="T74" fmla="*/ 1464 w 3801"/>
                  <a:gd name="T75" fmla="*/ 3293 h 3377"/>
                  <a:gd name="T76" fmla="*/ 1672 w 3801"/>
                  <a:gd name="T77" fmla="*/ 3350 h 3377"/>
                  <a:gd name="T78" fmla="*/ 1896 w 3801"/>
                  <a:gd name="T79" fmla="*/ 3377 h 3377"/>
                  <a:gd name="T80" fmla="*/ 2133 w 3801"/>
                  <a:gd name="T81" fmla="*/ 3370 h 3377"/>
                  <a:gd name="T82" fmla="*/ 2386 w 3801"/>
                  <a:gd name="T83" fmla="*/ 3325 h 3377"/>
                  <a:gd name="T84" fmla="*/ 2949 w 3801"/>
                  <a:gd name="T85" fmla="*/ 3043 h 3377"/>
                  <a:gd name="T86" fmla="*/ 3160 w 3801"/>
                  <a:gd name="T87" fmla="*/ 2938 h 3377"/>
                  <a:gd name="T88" fmla="*/ 3346 w 3801"/>
                  <a:gd name="T89" fmla="*/ 2809 h 3377"/>
                  <a:gd name="T90" fmla="*/ 3504 w 3801"/>
                  <a:gd name="T91" fmla="*/ 2665 h 3377"/>
                  <a:gd name="T92" fmla="*/ 3630 w 3801"/>
                  <a:gd name="T93" fmla="*/ 2506 h 3377"/>
                  <a:gd name="T94" fmla="*/ 3724 w 3801"/>
                  <a:gd name="T95" fmla="*/ 2339 h 3377"/>
                  <a:gd name="T96" fmla="*/ 3782 w 3801"/>
                  <a:gd name="T97" fmla="*/ 2168 h 3377"/>
                  <a:gd name="T98" fmla="*/ 3801 w 3801"/>
                  <a:gd name="T99" fmla="*/ 1997 h 3377"/>
                  <a:gd name="T100" fmla="*/ 3778 w 3801"/>
                  <a:gd name="T101" fmla="*/ 1830 h 3377"/>
                  <a:gd name="T102" fmla="*/ 3208 w 3801"/>
                  <a:gd name="T103" fmla="*/ 463 h 3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01" h="3377">
                    <a:moveTo>
                      <a:pt x="3208" y="463"/>
                    </a:moveTo>
                    <a:lnTo>
                      <a:pt x="3173" y="390"/>
                    </a:lnTo>
                    <a:lnTo>
                      <a:pt x="3129" y="324"/>
                    </a:lnTo>
                    <a:lnTo>
                      <a:pt x="3077" y="263"/>
                    </a:lnTo>
                    <a:lnTo>
                      <a:pt x="3018" y="209"/>
                    </a:lnTo>
                    <a:lnTo>
                      <a:pt x="2952" y="161"/>
                    </a:lnTo>
                    <a:lnTo>
                      <a:pt x="2880" y="119"/>
                    </a:lnTo>
                    <a:lnTo>
                      <a:pt x="2803" y="83"/>
                    </a:lnTo>
                    <a:lnTo>
                      <a:pt x="2720" y="52"/>
                    </a:lnTo>
                    <a:lnTo>
                      <a:pt x="2632" y="29"/>
                    </a:lnTo>
                    <a:lnTo>
                      <a:pt x="2540" y="11"/>
                    </a:lnTo>
                    <a:lnTo>
                      <a:pt x="2446" y="2"/>
                    </a:lnTo>
                    <a:lnTo>
                      <a:pt x="2348" y="0"/>
                    </a:lnTo>
                    <a:lnTo>
                      <a:pt x="2246" y="4"/>
                    </a:lnTo>
                    <a:lnTo>
                      <a:pt x="2144" y="13"/>
                    </a:lnTo>
                    <a:lnTo>
                      <a:pt x="2039" y="33"/>
                    </a:lnTo>
                    <a:lnTo>
                      <a:pt x="1935" y="58"/>
                    </a:lnTo>
                    <a:lnTo>
                      <a:pt x="1829" y="90"/>
                    </a:lnTo>
                    <a:lnTo>
                      <a:pt x="1724" y="131"/>
                    </a:lnTo>
                    <a:lnTo>
                      <a:pt x="1653" y="161"/>
                    </a:lnTo>
                    <a:lnTo>
                      <a:pt x="1580" y="198"/>
                    </a:lnTo>
                    <a:lnTo>
                      <a:pt x="1501" y="236"/>
                    </a:lnTo>
                    <a:lnTo>
                      <a:pt x="1420" y="278"/>
                    </a:lnTo>
                    <a:lnTo>
                      <a:pt x="1336" y="326"/>
                    </a:lnTo>
                    <a:lnTo>
                      <a:pt x="1251" y="376"/>
                    </a:lnTo>
                    <a:lnTo>
                      <a:pt x="1163" y="428"/>
                    </a:lnTo>
                    <a:lnTo>
                      <a:pt x="1077" y="484"/>
                    </a:lnTo>
                    <a:lnTo>
                      <a:pt x="988" y="541"/>
                    </a:lnTo>
                    <a:lnTo>
                      <a:pt x="900" y="601"/>
                    </a:lnTo>
                    <a:lnTo>
                      <a:pt x="814" y="664"/>
                    </a:lnTo>
                    <a:lnTo>
                      <a:pt x="727" y="728"/>
                    </a:lnTo>
                    <a:lnTo>
                      <a:pt x="645" y="791"/>
                    </a:lnTo>
                    <a:lnTo>
                      <a:pt x="562" y="856"/>
                    </a:lnTo>
                    <a:lnTo>
                      <a:pt x="485" y="923"/>
                    </a:lnTo>
                    <a:lnTo>
                      <a:pt x="410" y="991"/>
                    </a:lnTo>
                    <a:lnTo>
                      <a:pt x="341" y="1056"/>
                    </a:lnTo>
                    <a:lnTo>
                      <a:pt x="276" y="1123"/>
                    </a:lnTo>
                    <a:lnTo>
                      <a:pt x="216" y="1190"/>
                    </a:lnTo>
                    <a:lnTo>
                      <a:pt x="163" y="1256"/>
                    </a:lnTo>
                    <a:lnTo>
                      <a:pt x="117" y="1319"/>
                    </a:lnTo>
                    <a:lnTo>
                      <a:pt x="76" y="1382"/>
                    </a:lnTo>
                    <a:lnTo>
                      <a:pt x="44" y="1446"/>
                    </a:lnTo>
                    <a:lnTo>
                      <a:pt x="21" y="1505"/>
                    </a:lnTo>
                    <a:lnTo>
                      <a:pt x="5" y="1563"/>
                    </a:lnTo>
                    <a:lnTo>
                      <a:pt x="0" y="1619"/>
                    </a:lnTo>
                    <a:lnTo>
                      <a:pt x="3" y="1670"/>
                    </a:lnTo>
                    <a:lnTo>
                      <a:pt x="19" y="1720"/>
                    </a:lnTo>
                    <a:lnTo>
                      <a:pt x="21" y="1724"/>
                    </a:lnTo>
                    <a:lnTo>
                      <a:pt x="24" y="1738"/>
                    </a:lnTo>
                    <a:lnTo>
                      <a:pt x="34" y="1757"/>
                    </a:lnTo>
                    <a:lnTo>
                      <a:pt x="46" y="1786"/>
                    </a:lnTo>
                    <a:lnTo>
                      <a:pt x="61" y="1820"/>
                    </a:lnTo>
                    <a:lnTo>
                      <a:pt x="78" y="1860"/>
                    </a:lnTo>
                    <a:lnTo>
                      <a:pt x="101" y="1907"/>
                    </a:lnTo>
                    <a:lnTo>
                      <a:pt x="126" y="1956"/>
                    </a:lnTo>
                    <a:lnTo>
                      <a:pt x="155" y="2014"/>
                    </a:lnTo>
                    <a:lnTo>
                      <a:pt x="188" y="2074"/>
                    </a:lnTo>
                    <a:lnTo>
                      <a:pt x="224" y="2137"/>
                    </a:lnTo>
                    <a:lnTo>
                      <a:pt x="263" y="2204"/>
                    </a:lnTo>
                    <a:lnTo>
                      <a:pt x="305" y="2273"/>
                    </a:lnTo>
                    <a:lnTo>
                      <a:pt x="351" y="2344"/>
                    </a:lnTo>
                    <a:lnTo>
                      <a:pt x="401" y="2415"/>
                    </a:lnTo>
                    <a:lnTo>
                      <a:pt x="455" y="2490"/>
                    </a:lnTo>
                    <a:lnTo>
                      <a:pt x="510" y="2563"/>
                    </a:lnTo>
                    <a:lnTo>
                      <a:pt x="570" y="2638"/>
                    </a:lnTo>
                    <a:lnTo>
                      <a:pt x="635" y="2711"/>
                    </a:lnTo>
                    <a:lnTo>
                      <a:pt x="700" y="2782"/>
                    </a:lnTo>
                    <a:lnTo>
                      <a:pt x="771" y="2853"/>
                    </a:lnTo>
                    <a:lnTo>
                      <a:pt x="846" y="2922"/>
                    </a:lnTo>
                    <a:lnTo>
                      <a:pt x="923" y="2987"/>
                    </a:lnTo>
                    <a:lnTo>
                      <a:pt x="1006" y="3049"/>
                    </a:lnTo>
                    <a:lnTo>
                      <a:pt x="1090" y="3108"/>
                    </a:lnTo>
                    <a:lnTo>
                      <a:pt x="1178" y="3162"/>
                    </a:lnTo>
                    <a:lnTo>
                      <a:pt x="1269" y="3212"/>
                    </a:lnTo>
                    <a:lnTo>
                      <a:pt x="1365" y="3254"/>
                    </a:lnTo>
                    <a:lnTo>
                      <a:pt x="1464" y="3293"/>
                    </a:lnTo>
                    <a:lnTo>
                      <a:pt x="1566" y="3325"/>
                    </a:lnTo>
                    <a:lnTo>
                      <a:pt x="1672" y="3350"/>
                    </a:lnTo>
                    <a:lnTo>
                      <a:pt x="1783" y="3368"/>
                    </a:lnTo>
                    <a:lnTo>
                      <a:pt x="1896" y="3377"/>
                    </a:lnTo>
                    <a:lnTo>
                      <a:pt x="2014" y="3377"/>
                    </a:lnTo>
                    <a:lnTo>
                      <a:pt x="2133" y="3370"/>
                    </a:lnTo>
                    <a:lnTo>
                      <a:pt x="2257" y="3352"/>
                    </a:lnTo>
                    <a:lnTo>
                      <a:pt x="2386" y="3325"/>
                    </a:lnTo>
                    <a:lnTo>
                      <a:pt x="2517" y="3287"/>
                    </a:lnTo>
                    <a:lnTo>
                      <a:pt x="2949" y="3043"/>
                    </a:lnTo>
                    <a:lnTo>
                      <a:pt x="3058" y="2993"/>
                    </a:lnTo>
                    <a:lnTo>
                      <a:pt x="3160" y="2938"/>
                    </a:lnTo>
                    <a:lnTo>
                      <a:pt x="3256" y="2876"/>
                    </a:lnTo>
                    <a:lnTo>
                      <a:pt x="3346" y="2809"/>
                    </a:lnTo>
                    <a:lnTo>
                      <a:pt x="3429" y="2738"/>
                    </a:lnTo>
                    <a:lnTo>
                      <a:pt x="3504" y="2665"/>
                    </a:lnTo>
                    <a:lnTo>
                      <a:pt x="3571" y="2586"/>
                    </a:lnTo>
                    <a:lnTo>
                      <a:pt x="3630" y="2506"/>
                    </a:lnTo>
                    <a:lnTo>
                      <a:pt x="3682" y="2423"/>
                    </a:lnTo>
                    <a:lnTo>
                      <a:pt x="3724" y="2339"/>
                    </a:lnTo>
                    <a:lnTo>
                      <a:pt x="3757" y="2254"/>
                    </a:lnTo>
                    <a:lnTo>
                      <a:pt x="3782" y="2168"/>
                    </a:lnTo>
                    <a:lnTo>
                      <a:pt x="3795" y="2081"/>
                    </a:lnTo>
                    <a:lnTo>
                      <a:pt x="3801" y="1997"/>
                    </a:lnTo>
                    <a:lnTo>
                      <a:pt x="3795" y="1912"/>
                    </a:lnTo>
                    <a:lnTo>
                      <a:pt x="3778" y="1830"/>
                    </a:lnTo>
                    <a:lnTo>
                      <a:pt x="3749" y="1749"/>
                    </a:lnTo>
                    <a:lnTo>
                      <a:pt x="3208" y="463"/>
                    </a:lnTo>
                    <a:close/>
                  </a:path>
                </a:pathLst>
              </a:custGeom>
              <a:solidFill>
                <a:srgbClr val="F9BB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FC2BD8B-EB34-4742-A674-C6D1DD60339C}"/>
                  </a:ext>
                </a:extLst>
              </p:cNvPr>
              <p:cNvGrpSpPr/>
              <p:nvPr/>
            </p:nvGrpSpPr>
            <p:grpSpPr>
              <a:xfrm>
                <a:off x="1996857" y="3774902"/>
                <a:ext cx="1115994" cy="2192337"/>
                <a:chOff x="1996857" y="3774902"/>
                <a:chExt cx="1115994" cy="2192337"/>
              </a:xfrm>
            </p:grpSpPr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8BBC2DED-F47A-450A-BC4E-34C623F6E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857" y="3774902"/>
                  <a:ext cx="1115994" cy="2192337"/>
                </a:xfrm>
                <a:custGeom>
                  <a:avLst/>
                  <a:gdLst>
                    <a:gd name="T0" fmla="*/ 678 w 1972"/>
                    <a:gd name="T1" fmla="*/ 892 h 3872"/>
                    <a:gd name="T2" fmla="*/ 737 w 1972"/>
                    <a:gd name="T3" fmla="*/ 1079 h 3872"/>
                    <a:gd name="T4" fmla="*/ 801 w 1972"/>
                    <a:gd name="T5" fmla="*/ 1248 h 3872"/>
                    <a:gd name="T6" fmla="*/ 864 w 1972"/>
                    <a:gd name="T7" fmla="*/ 1393 h 3872"/>
                    <a:gd name="T8" fmla="*/ 926 w 1972"/>
                    <a:gd name="T9" fmla="*/ 1516 h 3872"/>
                    <a:gd name="T10" fmla="*/ 975 w 1972"/>
                    <a:gd name="T11" fmla="*/ 1614 h 3872"/>
                    <a:gd name="T12" fmla="*/ 1014 w 1972"/>
                    <a:gd name="T13" fmla="*/ 1681 h 3872"/>
                    <a:gd name="T14" fmla="*/ 1035 w 1972"/>
                    <a:gd name="T15" fmla="*/ 1716 h 3872"/>
                    <a:gd name="T16" fmla="*/ 1035 w 1972"/>
                    <a:gd name="T17" fmla="*/ 1724 h 3872"/>
                    <a:gd name="T18" fmla="*/ 1004 w 1972"/>
                    <a:gd name="T19" fmla="*/ 1751 h 3872"/>
                    <a:gd name="T20" fmla="*/ 947 w 1972"/>
                    <a:gd name="T21" fmla="*/ 1801 h 3872"/>
                    <a:gd name="T22" fmla="*/ 868 w 1972"/>
                    <a:gd name="T23" fmla="*/ 1873 h 3872"/>
                    <a:gd name="T24" fmla="*/ 774 w 1972"/>
                    <a:gd name="T25" fmla="*/ 1964 h 3872"/>
                    <a:gd name="T26" fmla="*/ 668 w 1972"/>
                    <a:gd name="T27" fmla="*/ 2071 h 3872"/>
                    <a:gd name="T28" fmla="*/ 555 w 1972"/>
                    <a:gd name="T29" fmla="*/ 2192 h 3872"/>
                    <a:gd name="T30" fmla="*/ 442 w 1972"/>
                    <a:gd name="T31" fmla="*/ 2323 h 3872"/>
                    <a:gd name="T32" fmla="*/ 330 w 1972"/>
                    <a:gd name="T33" fmla="*/ 2465 h 3872"/>
                    <a:gd name="T34" fmla="*/ 229 w 1972"/>
                    <a:gd name="T35" fmla="*/ 2611 h 3872"/>
                    <a:gd name="T36" fmla="*/ 140 w 1972"/>
                    <a:gd name="T37" fmla="*/ 2762 h 3872"/>
                    <a:gd name="T38" fmla="*/ 69 w 1972"/>
                    <a:gd name="T39" fmla="*/ 2914 h 3872"/>
                    <a:gd name="T40" fmla="*/ 19 w 1972"/>
                    <a:gd name="T41" fmla="*/ 3064 h 3872"/>
                    <a:gd name="T42" fmla="*/ 0 w 1972"/>
                    <a:gd name="T43" fmla="*/ 3210 h 3872"/>
                    <a:gd name="T44" fmla="*/ 12 w 1972"/>
                    <a:gd name="T45" fmla="*/ 3348 h 3872"/>
                    <a:gd name="T46" fmla="*/ 62 w 1972"/>
                    <a:gd name="T47" fmla="*/ 3479 h 3872"/>
                    <a:gd name="T48" fmla="*/ 134 w 1972"/>
                    <a:gd name="T49" fmla="*/ 3592 h 3872"/>
                    <a:gd name="T50" fmla="*/ 221 w 1972"/>
                    <a:gd name="T51" fmla="*/ 3692 h 3872"/>
                    <a:gd name="T52" fmla="*/ 321 w 1972"/>
                    <a:gd name="T53" fmla="*/ 3774 h 3872"/>
                    <a:gd name="T54" fmla="*/ 432 w 1972"/>
                    <a:gd name="T55" fmla="*/ 3836 h 3872"/>
                    <a:gd name="T56" fmla="*/ 555 w 1972"/>
                    <a:gd name="T57" fmla="*/ 3868 h 3872"/>
                    <a:gd name="T58" fmla="*/ 691 w 1972"/>
                    <a:gd name="T59" fmla="*/ 3866 h 3872"/>
                    <a:gd name="T60" fmla="*/ 837 w 1972"/>
                    <a:gd name="T61" fmla="*/ 3828 h 3872"/>
                    <a:gd name="T62" fmla="*/ 993 w 1972"/>
                    <a:gd name="T63" fmla="*/ 3744 h 3872"/>
                    <a:gd name="T64" fmla="*/ 1077 w 1972"/>
                    <a:gd name="T65" fmla="*/ 3674 h 3872"/>
                    <a:gd name="T66" fmla="*/ 1160 w 1972"/>
                    <a:gd name="T67" fmla="*/ 3584 h 3872"/>
                    <a:gd name="T68" fmla="*/ 1237 w 1972"/>
                    <a:gd name="T69" fmla="*/ 3481 h 3872"/>
                    <a:gd name="T70" fmla="*/ 1306 w 1972"/>
                    <a:gd name="T71" fmla="*/ 3373 h 3872"/>
                    <a:gd name="T72" fmla="*/ 1367 w 1972"/>
                    <a:gd name="T73" fmla="*/ 3267 h 3872"/>
                    <a:gd name="T74" fmla="*/ 1417 w 1972"/>
                    <a:gd name="T75" fmla="*/ 3171 h 3872"/>
                    <a:gd name="T76" fmla="*/ 1455 w 1972"/>
                    <a:gd name="T77" fmla="*/ 3095 h 3872"/>
                    <a:gd name="T78" fmla="*/ 1478 w 1972"/>
                    <a:gd name="T79" fmla="*/ 3041 h 3872"/>
                    <a:gd name="T80" fmla="*/ 1488 w 1972"/>
                    <a:gd name="T81" fmla="*/ 3022 h 3872"/>
                    <a:gd name="T82" fmla="*/ 912 w 1972"/>
                    <a:gd name="T83" fmla="*/ 0 h 3872"/>
                    <a:gd name="T84" fmla="*/ 899 w 1972"/>
                    <a:gd name="T85" fmla="*/ 9 h 3872"/>
                    <a:gd name="T86" fmla="*/ 864 w 1972"/>
                    <a:gd name="T87" fmla="*/ 38 h 3872"/>
                    <a:gd name="T88" fmla="*/ 814 w 1972"/>
                    <a:gd name="T89" fmla="*/ 86 h 3872"/>
                    <a:gd name="T90" fmla="*/ 758 w 1972"/>
                    <a:gd name="T91" fmla="*/ 153 h 3872"/>
                    <a:gd name="T92" fmla="*/ 705 w 1972"/>
                    <a:gd name="T93" fmla="*/ 241 h 3872"/>
                    <a:gd name="T94" fmla="*/ 659 w 1972"/>
                    <a:gd name="T95" fmla="*/ 349 h 3872"/>
                    <a:gd name="T96" fmla="*/ 630 w 1972"/>
                    <a:gd name="T97" fmla="*/ 478 h 3872"/>
                    <a:gd name="T98" fmla="*/ 624 w 1972"/>
                    <a:gd name="T99" fmla="*/ 625 h 3872"/>
                    <a:gd name="T100" fmla="*/ 651 w 1972"/>
                    <a:gd name="T101" fmla="*/ 794 h 3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72" h="3872">
                      <a:moveTo>
                        <a:pt x="651" y="794"/>
                      </a:moveTo>
                      <a:lnTo>
                        <a:pt x="678" y="892"/>
                      </a:lnTo>
                      <a:lnTo>
                        <a:pt x="707" y="988"/>
                      </a:lnTo>
                      <a:lnTo>
                        <a:pt x="737" y="1079"/>
                      </a:lnTo>
                      <a:lnTo>
                        <a:pt x="768" y="1165"/>
                      </a:lnTo>
                      <a:lnTo>
                        <a:pt x="801" y="1248"/>
                      </a:lnTo>
                      <a:lnTo>
                        <a:pt x="833" y="1322"/>
                      </a:lnTo>
                      <a:lnTo>
                        <a:pt x="864" y="1393"/>
                      </a:lnTo>
                      <a:lnTo>
                        <a:pt x="895" y="1459"/>
                      </a:lnTo>
                      <a:lnTo>
                        <a:pt x="926" y="1516"/>
                      </a:lnTo>
                      <a:lnTo>
                        <a:pt x="952" y="1568"/>
                      </a:lnTo>
                      <a:lnTo>
                        <a:pt x="975" y="1614"/>
                      </a:lnTo>
                      <a:lnTo>
                        <a:pt x="997" y="1651"/>
                      </a:lnTo>
                      <a:lnTo>
                        <a:pt x="1014" y="1681"/>
                      </a:lnTo>
                      <a:lnTo>
                        <a:pt x="1027" y="1703"/>
                      </a:lnTo>
                      <a:lnTo>
                        <a:pt x="1035" y="1716"/>
                      </a:lnTo>
                      <a:lnTo>
                        <a:pt x="1039" y="1720"/>
                      </a:lnTo>
                      <a:lnTo>
                        <a:pt x="1035" y="1724"/>
                      </a:lnTo>
                      <a:lnTo>
                        <a:pt x="1023" y="1733"/>
                      </a:lnTo>
                      <a:lnTo>
                        <a:pt x="1004" y="1751"/>
                      </a:lnTo>
                      <a:lnTo>
                        <a:pt x="977" y="1774"/>
                      </a:lnTo>
                      <a:lnTo>
                        <a:pt x="947" y="1801"/>
                      </a:lnTo>
                      <a:lnTo>
                        <a:pt x="910" y="1835"/>
                      </a:lnTo>
                      <a:lnTo>
                        <a:pt x="868" y="1873"/>
                      </a:lnTo>
                      <a:lnTo>
                        <a:pt x="824" y="1916"/>
                      </a:lnTo>
                      <a:lnTo>
                        <a:pt x="774" y="1964"/>
                      </a:lnTo>
                      <a:lnTo>
                        <a:pt x="722" y="2016"/>
                      </a:lnTo>
                      <a:lnTo>
                        <a:pt x="668" y="2071"/>
                      </a:lnTo>
                      <a:lnTo>
                        <a:pt x="613" y="2129"/>
                      </a:lnTo>
                      <a:lnTo>
                        <a:pt x="555" y="2192"/>
                      </a:lnTo>
                      <a:lnTo>
                        <a:pt x="499" y="2256"/>
                      </a:lnTo>
                      <a:lnTo>
                        <a:pt x="442" y="2323"/>
                      </a:lnTo>
                      <a:lnTo>
                        <a:pt x="386" y="2394"/>
                      </a:lnTo>
                      <a:lnTo>
                        <a:pt x="330" y="2465"/>
                      </a:lnTo>
                      <a:lnTo>
                        <a:pt x="278" y="2538"/>
                      </a:lnTo>
                      <a:lnTo>
                        <a:pt x="229" y="2611"/>
                      </a:lnTo>
                      <a:lnTo>
                        <a:pt x="182" y="2686"/>
                      </a:lnTo>
                      <a:lnTo>
                        <a:pt x="140" y="2762"/>
                      </a:lnTo>
                      <a:lnTo>
                        <a:pt x="102" y="2837"/>
                      </a:lnTo>
                      <a:lnTo>
                        <a:pt x="69" y="2914"/>
                      </a:lnTo>
                      <a:lnTo>
                        <a:pt x="40" y="2989"/>
                      </a:lnTo>
                      <a:lnTo>
                        <a:pt x="19" y="3064"/>
                      </a:lnTo>
                      <a:lnTo>
                        <a:pt x="6" y="3137"/>
                      </a:lnTo>
                      <a:lnTo>
                        <a:pt x="0" y="3210"/>
                      </a:lnTo>
                      <a:lnTo>
                        <a:pt x="2" y="3279"/>
                      </a:lnTo>
                      <a:lnTo>
                        <a:pt x="12" y="3348"/>
                      </a:lnTo>
                      <a:lnTo>
                        <a:pt x="33" y="3415"/>
                      </a:lnTo>
                      <a:lnTo>
                        <a:pt x="62" y="3479"/>
                      </a:lnTo>
                      <a:lnTo>
                        <a:pt x="96" y="3536"/>
                      </a:lnTo>
                      <a:lnTo>
                        <a:pt x="134" y="3592"/>
                      </a:lnTo>
                      <a:lnTo>
                        <a:pt x="177" y="3644"/>
                      </a:lnTo>
                      <a:lnTo>
                        <a:pt x="221" y="3692"/>
                      </a:lnTo>
                      <a:lnTo>
                        <a:pt x="269" y="3736"/>
                      </a:lnTo>
                      <a:lnTo>
                        <a:pt x="321" y="3774"/>
                      </a:lnTo>
                      <a:lnTo>
                        <a:pt x="374" y="3809"/>
                      </a:lnTo>
                      <a:lnTo>
                        <a:pt x="432" y="3836"/>
                      </a:lnTo>
                      <a:lnTo>
                        <a:pt x="494" y="3855"/>
                      </a:lnTo>
                      <a:lnTo>
                        <a:pt x="555" y="3868"/>
                      </a:lnTo>
                      <a:lnTo>
                        <a:pt x="622" y="3872"/>
                      </a:lnTo>
                      <a:lnTo>
                        <a:pt x="691" y="3866"/>
                      </a:lnTo>
                      <a:lnTo>
                        <a:pt x="762" y="3853"/>
                      </a:lnTo>
                      <a:lnTo>
                        <a:pt x="837" y="3828"/>
                      </a:lnTo>
                      <a:lnTo>
                        <a:pt x="914" y="3792"/>
                      </a:lnTo>
                      <a:lnTo>
                        <a:pt x="993" y="3744"/>
                      </a:lnTo>
                      <a:lnTo>
                        <a:pt x="1035" y="3713"/>
                      </a:lnTo>
                      <a:lnTo>
                        <a:pt x="1077" y="3674"/>
                      </a:lnTo>
                      <a:lnTo>
                        <a:pt x="1119" y="3632"/>
                      </a:lnTo>
                      <a:lnTo>
                        <a:pt x="1160" y="3584"/>
                      </a:lnTo>
                      <a:lnTo>
                        <a:pt x="1198" y="3534"/>
                      </a:lnTo>
                      <a:lnTo>
                        <a:pt x="1237" y="3481"/>
                      </a:lnTo>
                      <a:lnTo>
                        <a:pt x="1271" y="3427"/>
                      </a:lnTo>
                      <a:lnTo>
                        <a:pt x="1306" y="3373"/>
                      </a:lnTo>
                      <a:lnTo>
                        <a:pt x="1336" y="3319"/>
                      </a:lnTo>
                      <a:lnTo>
                        <a:pt x="1367" y="3267"/>
                      </a:lnTo>
                      <a:lnTo>
                        <a:pt x="1392" y="3217"/>
                      </a:lnTo>
                      <a:lnTo>
                        <a:pt x="1417" y="3171"/>
                      </a:lnTo>
                      <a:lnTo>
                        <a:pt x="1438" y="3129"/>
                      </a:lnTo>
                      <a:lnTo>
                        <a:pt x="1455" y="3095"/>
                      </a:lnTo>
                      <a:lnTo>
                        <a:pt x="1469" y="3064"/>
                      </a:lnTo>
                      <a:lnTo>
                        <a:pt x="1478" y="3041"/>
                      </a:lnTo>
                      <a:lnTo>
                        <a:pt x="1486" y="3027"/>
                      </a:lnTo>
                      <a:lnTo>
                        <a:pt x="1488" y="3022"/>
                      </a:lnTo>
                      <a:lnTo>
                        <a:pt x="1972" y="1445"/>
                      </a:lnTo>
                      <a:lnTo>
                        <a:pt x="912" y="0"/>
                      </a:lnTo>
                      <a:lnTo>
                        <a:pt x="908" y="1"/>
                      </a:lnTo>
                      <a:lnTo>
                        <a:pt x="899" y="9"/>
                      </a:lnTo>
                      <a:lnTo>
                        <a:pt x="883" y="21"/>
                      </a:lnTo>
                      <a:lnTo>
                        <a:pt x="864" y="38"/>
                      </a:lnTo>
                      <a:lnTo>
                        <a:pt x="841" y="59"/>
                      </a:lnTo>
                      <a:lnTo>
                        <a:pt x="814" y="86"/>
                      </a:lnTo>
                      <a:lnTo>
                        <a:pt x="787" y="117"/>
                      </a:lnTo>
                      <a:lnTo>
                        <a:pt x="758" y="153"/>
                      </a:lnTo>
                      <a:lnTo>
                        <a:pt x="732" y="195"/>
                      </a:lnTo>
                      <a:lnTo>
                        <a:pt x="705" y="241"/>
                      </a:lnTo>
                      <a:lnTo>
                        <a:pt x="680" y="293"/>
                      </a:lnTo>
                      <a:lnTo>
                        <a:pt x="659" y="349"/>
                      </a:lnTo>
                      <a:lnTo>
                        <a:pt x="641" y="410"/>
                      </a:lnTo>
                      <a:lnTo>
                        <a:pt x="630" y="478"/>
                      </a:lnTo>
                      <a:lnTo>
                        <a:pt x="622" y="549"/>
                      </a:lnTo>
                      <a:lnTo>
                        <a:pt x="624" y="625"/>
                      </a:lnTo>
                      <a:lnTo>
                        <a:pt x="634" y="708"/>
                      </a:lnTo>
                      <a:lnTo>
                        <a:pt x="651" y="794"/>
                      </a:lnTo>
                      <a:close/>
                    </a:path>
                  </a:pathLst>
                </a:custGeom>
                <a:solidFill>
                  <a:srgbClr val="F9BB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AEA451F3-2D3D-48DD-8371-C4C15CCE8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5997" y="3808858"/>
                  <a:ext cx="207126" cy="243341"/>
                </a:xfrm>
                <a:custGeom>
                  <a:avLst/>
                  <a:gdLst>
                    <a:gd name="T0" fmla="*/ 16 w 367"/>
                    <a:gd name="T1" fmla="*/ 161 h 430"/>
                    <a:gd name="T2" fmla="*/ 108 w 367"/>
                    <a:gd name="T3" fmla="*/ 334 h 430"/>
                    <a:gd name="T4" fmla="*/ 131 w 367"/>
                    <a:gd name="T5" fmla="*/ 369 h 430"/>
                    <a:gd name="T6" fmla="*/ 160 w 367"/>
                    <a:gd name="T7" fmla="*/ 396 h 430"/>
                    <a:gd name="T8" fmla="*/ 194 w 367"/>
                    <a:gd name="T9" fmla="*/ 417 h 430"/>
                    <a:gd name="T10" fmla="*/ 233 w 367"/>
                    <a:gd name="T11" fmla="*/ 428 h 430"/>
                    <a:gd name="T12" fmla="*/ 271 w 367"/>
                    <a:gd name="T13" fmla="*/ 430 h 430"/>
                    <a:gd name="T14" fmla="*/ 311 w 367"/>
                    <a:gd name="T15" fmla="*/ 424 h 430"/>
                    <a:gd name="T16" fmla="*/ 350 w 367"/>
                    <a:gd name="T17" fmla="*/ 411 h 430"/>
                    <a:gd name="T18" fmla="*/ 359 w 367"/>
                    <a:gd name="T19" fmla="*/ 405 h 430"/>
                    <a:gd name="T20" fmla="*/ 367 w 367"/>
                    <a:gd name="T21" fmla="*/ 398 h 430"/>
                    <a:gd name="T22" fmla="*/ 77 w 367"/>
                    <a:gd name="T23" fmla="*/ 0 h 430"/>
                    <a:gd name="T24" fmla="*/ 52 w 367"/>
                    <a:gd name="T25" fmla="*/ 19 h 430"/>
                    <a:gd name="T26" fmla="*/ 31 w 367"/>
                    <a:gd name="T27" fmla="*/ 38 h 430"/>
                    <a:gd name="T28" fmla="*/ 14 w 367"/>
                    <a:gd name="T29" fmla="*/ 58 h 430"/>
                    <a:gd name="T30" fmla="*/ 4 w 367"/>
                    <a:gd name="T31" fmla="*/ 81 h 430"/>
                    <a:gd name="T32" fmla="*/ 0 w 367"/>
                    <a:gd name="T33" fmla="*/ 106 h 430"/>
                    <a:gd name="T34" fmla="*/ 4 w 367"/>
                    <a:gd name="T35" fmla="*/ 133 h 430"/>
                    <a:gd name="T36" fmla="*/ 16 w 367"/>
                    <a:gd name="T37" fmla="*/ 161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67" h="430">
                      <a:moveTo>
                        <a:pt x="16" y="161"/>
                      </a:moveTo>
                      <a:lnTo>
                        <a:pt x="108" y="334"/>
                      </a:lnTo>
                      <a:lnTo>
                        <a:pt x="131" y="369"/>
                      </a:lnTo>
                      <a:lnTo>
                        <a:pt x="160" y="396"/>
                      </a:lnTo>
                      <a:lnTo>
                        <a:pt x="194" y="417"/>
                      </a:lnTo>
                      <a:lnTo>
                        <a:pt x="233" y="428"/>
                      </a:lnTo>
                      <a:lnTo>
                        <a:pt x="271" y="430"/>
                      </a:lnTo>
                      <a:lnTo>
                        <a:pt x="311" y="424"/>
                      </a:lnTo>
                      <a:lnTo>
                        <a:pt x="350" y="411"/>
                      </a:lnTo>
                      <a:lnTo>
                        <a:pt x="359" y="405"/>
                      </a:lnTo>
                      <a:lnTo>
                        <a:pt x="367" y="398"/>
                      </a:lnTo>
                      <a:lnTo>
                        <a:pt x="77" y="0"/>
                      </a:lnTo>
                      <a:lnTo>
                        <a:pt x="52" y="19"/>
                      </a:lnTo>
                      <a:lnTo>
                        <a:pt x="31" y="38"/>
                      </a:lnTo>
                      <a:lnTo>
                        <a:pt x="14" y="58"/>
                      </a:lnTo>
                      <a:lnTo>
                        <a:pt x="4" y="81"/>
                      </a:lnTo>
                      <a:lnTo>
                        <a:pt x="0" y="106"/>
                      </a:lnTo>
                      <a:lnTo>
                        <a:pt x="4" y="133"/>
                      </a:lnTo>
                      <a:lnTo>
                        <a:pt x="16" y="161"/>
                      </a:lnTo>
                      <a:close/>
                    </a:path>
                  </a:pathLst>
                </a:custGeom>
                <a:solidFill>
                  <a:srgbClr val="FFD9C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7A9D6B1-9F34-4754-B2C0-472709376EE1}"/>
                </a:ext>
              </a:extLst>
            </p:cNvPr>
            <p:cNvGrpSpPr/>
            <p:nvPr/>
          </p:nvGrpSpPr>
          <p:grpSpPr>
            <a:xfrm>
              <a:off x="5480361" y="3350546"/>
              <a:ext cx="1176911" cy="2372347"/>
              <a:chOff x="925006" y="2356734"/>
              <a:chExt cx="1507611" cy="3038938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0DC02F9-7CE2-482D-8A62-C40D0A513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760" y="2356734"/>
                <a:ext cx="304466" cy="114315"/>
              </a:xfrm>
              <a:custGeom>
                <a:avLst/>
                <a:gdLst>
                  <a:gd name="T0" fmla="*/ 436 w 540"/>
                  <a:gd name="T1" fmla="*/ 0 h 204"/>
                  <a:gd name="T2" fmla="*/ 102 w 540"/>
                  <a:gd name="T3" fmla="*/ 0 h 204"/>
                  <a:gd name="T4" fmla="*/ 71 w 540"/>
                  <a:gd name="T5" fmla="*/ 6 h 204"/>
                  <a:gd name="T6" fmla="*/ 43 w 540"/>
                  <a:gd name="T7" fmla="*/ 19 h 204"/>
                  <a:gd name="T8" fmla="*/ 19 w 540"/>
                  <a:gd name="T9" fmla="*/ 42 h 204"/>
                  <a:gd name="T10" fmla="*/ 6 w 540"/>
                  <a:gd name="T11" fmla="*/ 69 h 204"/>
                  <a:gd name="T12" fmla="*/ 0 w 540"/>
                  <a:gd name="T13" fmla="*/ 102 h 204"/>
                  <a:gd name="T14" fmla="*/ 6 w 540"/>
                  <a:gd name="T15" fmla="*/ 134 h 204"/>
                  <a:gd name="T16" fmla="*/ 19 w 540"/>
                  <a:gd name="T17" fmla="*/ 163 h 204"/>
                  <a:gd name="T18" fmla="*/ 43 w 540"/>
                  <a:gd name="T19" fmla="*/ 184 h 204"/>
                  <a:gd name="T20" fmla="*/ 71 w 540"/>
                  <a:gd name="T21" fmla="*/ 200 h 204"/>
                  <a:gd name="T22" fmla="*/ 102 w 540"/>
                  <a:gd name="T23" fmla="*/ 204 h 204"/>
                  <a:gd name="T24" fmla="*/ 436 w 540"/>
                  <a:gd name="T25" fmla="*/ 204 h 204"/>
                  <a:gd name="T26" fmla="*/ 469 w 540"/>
                  <a:gd name="T27" fmla="*/ 200 h 204"/>
                  <a:gd name="T28" fmla="*/ 498 w 540"/>
                  <a:gd name="T29" fmla="*/ 184 h 204"/>
                  <a:gd name="T30" fmla="*/ 519 w 540"/>
                  <a:gd name="T31" fmla="*/ 163 h 204"/>
                  <a:gd name="T32" fmla="*/ 534 w 540"/>
                  <a:gd name="T33" fmla="*/ 134 h 204"/>
                  <a:gd name="T34" fmla="*/ 540 w 540"/>
                  <a:gd name="T35" fmla="*/ 102 h 204"/>
                  <a:gd name="T36" fmla="*/ 534 w 540"/>
                  <a:gd name="T37" fmla="*/ 69 h 204"/>
                  <a:gd name="T38" fmla="*/ 519 w 540"/>
                  <a:gd name="T39" fmla="*/ 42 h 204"/>
                  <a:gd name="T40" fmla="*/ 498 w 540"/>
                  <a:gd name="T41" fmla="*/ 19 h 204"/>
                  <a:gd name="T42" fmla="*/ 469 w 540"/>
                  <a:gd name="T43" fmla="*/ 6 h 204"/>
                  <a:gd name="T44" fmla="*/ 436 w 540"/>
                  <a:gd name="T4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204">
                    <a:moveTo>
                      <a:pt x="436" y="0"/>
                    </a:moveTo>
                    <a:lnTo>
                      <a:pt x="102" y="0"/>
                    </a:lnTo>
                    <a:lnTo>
                      <a:pt x="71" y="6"/>
                    </a:lnTo>
                    <a:lnTo>
                      <a:pt x="43" y="19"/>
                    </a:lnTo>
                    <a:lnTo>
                      <a:pt x="19" y="42"/>
                    </a:lnTo>
                    <a:lnTo>
                      <a:pt x="6" y="69"/>
                    </a:lnTo>
                    <a:lnTo>
                      <a:pt x="0" y="102"/>
                    </a:lnTo>
                    <a:lnTo>
                      <a:pt x="6" y="134"/>
                    </a:lnTo>
                    <a:lnTo>
                      <a:pt x="19" y="163"/>
                    </a:lnTo>
                    <a:lnTo>
                      <a:pt x="43" y="184"/>
                    </a:lnTo>
                    <a:lnTo>
                      <a:pt x="71" y="200"/>
                    </a:lnTo>
                    <a:lnTo>
                      <a:pt x="102" y="204"/>
                    </a:lnTo>
                    <a:lnTo>
                      <a:pt x="436" y="204"/>
                    </a:lnTo>
                    <a:lnTo>
                      <a:pt x="469" y="200"/>
                    </a:lnTo>
                    <a:lnTo>
                      <a:pt x="498" y="184"/>
                    </a:lnTo>
                    <a:lnTo>
                      <a:pt x="519" y="163"/>
                    </a:lnTo>
                    <a:lnTo>
                      <a:pt x="534" y="134"/>
                    </a:lnTo>
                    <a:lnTo>
                      <a:pt x="540" y="102"/>
                    </a:lnTo>
                    <a:lnTo>
                      <a:pt x="534" y="69"/>
                    </a:lnTo>
                    <a:lnTo>
                      <a:pt x="519" y="42"/>
                    </a:lnTo>
                    <a:lnTo>
                      <a:pt x="498" y="19"/>
                    </a:lnTo>
                    <a:lnTo>
                      <a:pt x="469" y="6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000000">
                  <a:lumMod val="95000"/>
                  <a:lumOff val="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7844FF28-0611-4396-8B13-74DB13CC4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862" y="2356734"/>
                <a:ext cx="95075" cy="114315"/>
              </a:xfrm>
              <a:custGeom>
                <a:avLst/>
                <a:gdLst>
                  <a:gd name="T0" fmla="*/ 137 w 169"/>
                  <a:gd name="T1" fmla="*/ 0 h 204"/>
                  <a:gd name="T2" fmla="*/ 33 w 169"/>
                  <a:gd name="T3" fmla="*/ 0 h 204"/>
                  <a:gd name="T4" fmla="*/ 23 w 169"/>
                  <a:gd name="T5" fmla="*/ 6 h 204"/>
                  <a:gd name="T6" fmla="*/ 14 w 169"/>
                  <a:gd name="T7" fmla="*/ 19 h 204"/>
                  <a:gd name="T8" fmla="*/ 6 w 169"/>
                  <a:gd name="T9" fmla="*/ 42 h 204"/>
                  <a:gd name="T10" fmla="*/ 2 w 169"/>
                  <a:gd name="T11" fmla="*/ 69 h 204"/>
                  <a:gd name="T12" fmla="*/ 0 w 169"/>
                  <a:gd name="T13" fmla="*/ 102 h 204"/>
                  <a:gd name="T14" fmla="*/ 2 w 169"/>
                  <a:gd name="T15" fmla="*/ 134 h 204"/>
                  <a:gd name="T16" fmla="*/ 6 w 169"/>
                  <a:gd name="T17" fmla="*/ 163 h 204"/>
                  <a:gd name="T18" fmla="*/ 14 w 169"/>
                  <a:gd name="T19" fmla="*/ 184 h 204"/>
                  <a:gd name="T20" fmla="*/ 23 w 169"/>
                  <a:gd name="T21" fmla="*/ 200 h 204"/>
                  <a:gd name="T22" fmla="*/ 33 w 169"/>
                  <a:gd name="T23" fmla="*/ 204 h 204"/>
                  <a:gd name="T24" fmla="*/ 137 w 169"/>
                  <a:gd name="T25" fmla="*/ 204 h 204"/>
                  <a:gd name="T26" fmla="*/ 148 w 169"/>
                  <a:gd name="T27" fmla="*/ 200 h 204"/>
                  <a:gd name="T28" fmla="*/ 156 w 169"/>
                  <a:gd name="T29" fmla="*/ 184 h 204"/>
                  <a:gd name="T30" fmla="*/ 163 w 169"/>
                  <a:gd name="T31" fmla="*/ 163 h 204"/>
                  <a:gd name="T32" fmla="*/ 167 w 169"/>
                  <a:gd name="T33" fmla="*/ 134 h 204"/>
                  <a:gd name="T34" fmla="*/ 169 w 169"/>
                  <a:gd name="T35" fmla="*/ 102 h 204"/>
                  <a:gd name="T36" fmla="*/ 167 w 169"/>
                  <a:gd name="T37" fmla="*/ 69 h 204"/>
                  <a:gd name="T38" fmla="*/ 163 w 169"/>
                  <a:gd name="T39" fmla="*/ 42 h 204"/>
                  <a:gd name="T40" fmla="*/ 156 w 169"/>
                  <a:gd name="T41" fmla="*/ 19 h 204"/>
                  <a:gd name="T42" fmla="*/ 148 w 169"/>
                  <a:gd name="T43" fmla="*/ 6 h 204"/>
                  <a:gd name="T44" fmla="*/ 137 w 169"/>
                  <a:gd name="T4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204">
                    <a:moveTo>
                      <a:pt x="137" y="0"/>
                    </a:moveTo>
                    <a:lnTo>
                      <a:pt x="33" y="0"/>
                    </a:lnTo>
                    <a:lnTo>
                      <a:pt x="23" y="6"/>
                    </a:lnTo>
                    <a:lnTo>
                      <a:pt x="14" y="19"/>
                    </a:lnTo>
                    <a:lnTo>
                      <a:pt x="6" y="42"/>
                    </a:lnTo>
                    <a:lnTo>
                      <a:pt x="2" y="69"/>
                    </a:lnTo>
                    <a:lnTo>
                      <a:pt x="0" y="102"/>
                    </a:lnTo>
                    <a:lnTo>
                      <a:pt x="2" y="134"/>
                    </a:lnTo>
                    <a:lnTo>
                      <a:pt x="6" y="163"/>
                    </a:lnTo>
                    <a:lnTo>
                      <a:pt x="14" y="184"/>
                    </a:lnTo>
                    <a:lnTo>
                      <a:pt x="23" y="200"/>
                    </a:lnTo>
                    <a:lnTo>
                      <a:pt x="33" y="204"/>
                    </a:lnTo>
                    <a:lnTo>
                      <a:pt x="137" y="204"/>
                    </a:lnTo>
                    <a:lnTo>
                      <a:pt x="148" y="200"/>
                    </a:lnTo>
                    <a:lnTo>
                      <a:pt x="156" y="184"/>
                    </a:lnTo>
                    <a:lnTo>
                      <a:pt x="163" y="163"/>
                    </a:lnTo>
                    <a:lnTo>
                      <a:pt x="167" y="134"/>
                    </a:lnTo>
                    <a:lnTo>
                      <a:pt x="169" y="102"/>
                    </a:lnTo>
                    <a:lnTo>
                      <a:pt x="167" y="69"/>
                    </a:lnTo>
                    <a:lnTo>
                      <a:pt x="163" y="42"/>
                    </a:lnTo>
                    <a:lnTo>
                      <a:pt x="156" y="19"/>
                    </a:lnTo>
                    <a:lnTo>
                      <a:pt x="148" y="6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>
                  <a:lumMod val="95000"/>
                  <a:lumOff val="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42">
                <a:extLst>
                  <a:ext uri="{FF2B5EF4-FFF2-40B4-BE49-F238E27FC236}">
                    <a16:creationId xmlns:a16="http://schemas.microsoft.com/office/drawing/2014/main" id="{E73A1ED5-BCCD-4C6E-A2AC-C66C2200B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06" y="2389557"/>
                <a:ext cx="1507611" cy="3006115"/>
              </a:xfrm>
              <a:custGeom>
                <a:avLst/>
                <a:gdLst>
                  <a:gd name="T0" fmla="*/ 2410 w 2663"/>
                  <a:gd name="T1" fmla="*/ 0 h 5310"/>
                  <a:gd name="T2" fmla="*/ 253 w 2663"/>
                  <a:gd name="T3" fmla="*/ 0 h 5310"/>
                  <a:gd name="T4" fmla="*/ 203 w 2663"/>
                  <a:gd name="T5" fmla="*/ 5 h 5310"/>
                  <a:gd name="T6" fmla="*/ 155 w 2663"/>
                  <a:gd name="T7" fmla="*/ 21 h 5310"/>
                  <a:gd name="T8" fmla="*/ 111 w 2663"/>
                  <a:gd name="T9" fmla="*/ 44 h 5310"/>
                  <a:gd name="T10" fmla="*/ 75 w 2663"/>
                  <a:gd name="T11" fmla="*/ 74 h 5310"/>
                  <a:gd name="T12" fmla="*/ 44 w 2663"/>
                  <a:gd name="T13" fmla="*/ 113 h 5310"/>
                  <a:gd name="T14" fmla="*/ 21 w 2663"/>
                  <a:gd name="T15" fmla="*/ 155 h 5310"/>
                  <a:gd name="T16" fmla="*/ 6 w 2663"/>
                  <a:gd name="T17" fmla="*/ 203 h 5310"/>
                  <a:gd name="T18" fmla="*/ 0 w 2663"/>
                  <a:gd name="T19" fmla="*/ 253 h 5310"/>
                  <a:gd name="T20" fmla="*/ 0 w 2663"/>
                  <a:gd name="T21" fmla="*/ 5057 h 5310"/>
                  <a:gd name="T22" fmla="*/ 6 w 2663"/>
                  <a:gd name="T23" fmla="*/ 5107 h 5310"/>
                  <a:gd name="T24" fmla="*/ 21 w 2663"/>
                  <a:gd name="T25" fmla="*/ 5155 h 5310"/>
                  <a:gd name="T26" fmla="*/ 44 w 2663"/>
                  <a:gd name="T27" fmla="*/ 5199 h 5310"/>
                  <a:gd name="T28" fmla="*/ 75 w 2663"/>
                  <a:gd name="T29" fmla="*/ 5235 h 5310"/>
                  <a:gd name="T30" fmla="*/ 111 w 2663"/>
                  <a:gd name="T31" fmla="*/ 5266 h 5310"/>
                  <a:gd name="T32" fmla="*/ 155 w 2663"/>
                  <a:gd name="T33" fmla="*/ 5291 h 5310"/>
                  <a:gd name="T34" fmla="*/ 203 w 2663"/>
                  <a:gd name="T35" fmla="*/ 5305 h 5310"/>
                  <a:gd name="T36" fmla="*/ 253 w 2663"/>
                  <a:gd name="T37" fmla="*/ 5310 h 5310"/>
                  <a:gd name="T38" fmla="*/ 2410 w 2663"/>
                  <a:gd name="T39" fmla="*/ 5310 h 5310"/>
                  <a:gd name="T40" fmla="*/ 2461 w 2663"/>
                  <a:gd name="T41" fmla="*/ 5305 h 5310"/>
                  <a:gd name="T42" fmla="*/ 2507 w 2663"/>
                  <a:gd name="T43" fmla="*/ 5291 h 5310"/>
                  <a:gd name="T44" fmla="*/ 2552 w 2663"/>
                  <a:gd name="T45" fmla="*/ 5266 h 5310"/>
                  <a:gd name="T46" fmla="*/ 2588 w 2663"/>
                  <a:gd name="T47" fmla="*/ 5235 h 5310"/>
                  <a:gd name="T48" fmla="*/ 2619 w 2663"/>
                  <a:gd name="T49" fmla="*/ 5199 h 5310"/>
                  <a:gd name="T50" fmla="*/ 2644 w 2663"/>
                  <a:gd name="T51" fmla="*/ 5155 h 5310"/>
                  <a:gd name="T52" fmla="*/ 2657 w 2663"/>
                  <a:gd name="T53" fmla="*/ 5107 h 5310"/>
                  <a:gd name="T54" fmla="*/ 2663 w 2663"/>
                  <a:gd name="T55" fmla="*/ 5057 h 5310"/>
                  <a:gd name="T56" fmla="*/ 2663 w 2663"/>
                  <a:gd name="T57" fmla="*/ 253 h 5310"/>
                  <a:gd name="T58" fmla="*/ 2657 w 2663"/>
                  <a:gd name="T59" fmla="*/ 203 h 5310"/>
                  <a:gd name="T60" fmla="*/ 2644 w 2663"/>
                  <a:gd name="T61" fmla="*/ 155 h 5310"/>
                  <a:gd name="T62" fmla="*/ 2619 w 2663"/>
                  <a:gd name="T63" fmla="*/ 113 h 5310"/>
                  <a:gd name="T64" fmla="*/ 2588 w 2663"/>
                  <a:gd name="T65" fmla="*/ 74 h 5310"/>
                  <a:gd name="T66" fmla="*/ 2552 w 2663"/>
                  <a:gd name="T67" fmla="*/ 44 h 5310"/>
                  <a:gd name="T68" fmla="*/ 2507 w 2663"/>
                  <a:gd name="T69" fmla="*/ 21 h 5310"/>
                  <a:gd name="T70" fmla="*/ 2461 w 2663"/>
                  <a:gd name="T71" fmla="*/ 5 h 5310"/>
                  <a:gd name="T72" fmla="*/ 2410 w 2663"/>
                  <a:gd name="T73" fmla="*/ 0 h 5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3" h="5310">
                    <a:moveTo>
                      <a:pt x="2410" y="0"/>
                    </a:moveTo>
                    <a:lnTo>
                      <a:pt x="253" y="0"/>
                    </a:lnTo>
                    <a:lnTo>
                      <a:pt x="203" y="5"/>
                    </a:lnTo>
                    <a:lnTo>
                      <a:pt x="155" y="21"/>
                    </a:lnTo>
                    <a:lnTo>
                      <a:pt x="111" y="44"/>
                    </a:lnTo>
                    <a:lnTo>
                      <a:pt x="75" y="74"/>
                    </a:lnTo>
                    <a:lnTo>
                      <a:pt x="44" y="113"/>
                    </a:lnTo>
                    <a:lnTo>
                      <a:pt x="21" y="155"/>
                    </a:lnTo>
                    <a:lnTo>
                      <a:pt x="6" y="203"/>
                    </a:lnTo>
                    <a:lnTo>
                      <a:pt x="0" y="253"/>
                    </a:lnTo>
                    <a:lnTo>
                      <a:pt x="0" y="5057"/>
                    </a:lnTo>
                    <a:lnTo>
                      <a:pt x="6" y="5107"/>
                    </a:lnTo>
                    <a:lnTo>
                      <a:pt x="21" y="5155"/>
                    </a:lnTo>
                    <a:lnTo>
                      <a:pt x="44" y="5199"/>
                    </a:lnTo>
                    <a:lnTo>
                      <a:pt x="75" y="5235"/>
                    </a:lnTo>
                    <a:lnTo>
                      <a:pt x="111" y="5266"/>
                    </a:lnTo>
                    <a:lnTo>
                      <a:pt x="155" y="5291"/>
                    </a:lnTo>
                    <a:lnTo>
                      <a:pt x="203" y="5305"/>
                    </a:lnTo>
                    <a:lnTo>
                      <a:pt x="253" y="5310"/>
                    </a:lnTo>
                    <a:lnTo>
                      <a:pt x="2410" y="5310"/>
                    </a:lnTo>
                    <a:lnTo>
                      <a:pt x="2461" y="5305"/>
                    </a:lnTo>
                    <a:lnTo>
                      <a:pt x="2507" y="5291"/>
                    </a:lnTo>
                    <a:lnTo>
                      <a:pt x="2552" y="5266"/>
                    </a:lnTo>
                    <a:lnTo>
                      <a:pt x="2588" y="5235"/>
                    </a:lnTo>
                    <a:lnTo>
                      <a:pt x="2619" y="5199"/>
                    </a:lnTo>
                    <a:lnTo>
                      <a:pt x="2644" y="5155"/>
                    </a:lnTo>
                    <a:lnTo>
                      <a:pt x="2657" y="5107"/>
                    </a:lnTo>
                    <a:lnTo>
                      <a:pt x="2663" y="5057"/>
                    </a:lnTo>
                    <a:lnTo>
                      <a:pt x="2663" y="253"/>
                    </a:lnTo>
                    <a:lnTo>
                      <a:pt x="2657" y="203"/>
                    </a:lnTo>
                    <a:lnTo>
                      <a:pt x="2644" y="155"/>
                    </a:lnTo>
                    <a:lnTo>
                      <a:pt x="2619" y="113"/>
                    </a:lnTo>
                    <a:lnTo>
                      <a:pt x="2588" y="74"/>
                    </a:lnTo>
                    <a:lnTo>
                      <a:pt x="2552" y="44"/>
                    </a:lnTo>
                    <a:lnTo>
                      <a:pt x="2507" y="21"/>
                    </a:lnTo>
                    <a:lnTo>
                      <a:pt x="2461" y="5"/>
                    </a:lnTo>
                    <a:lnTo>
                      <a:pt x="2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AF3AF867-4092-4C49-8C3F-166E2F2B6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06" y="2389556"/>
                <a:ext cx="1507611" cy="167510"/>
              </a:xfrm>
              <a:custGeom>
                <a:avLst/>
                <a:gdLst>
                  <a:gd name="T0" fmla="*/ 2410 w 2663"/>
                  <a:gd name="T1" fmla="*/ 0 h 295"/>
                  <a:gd name="T2" fmla="*/ 253 w 2663"/>
                  <a:gd name="T3" fmla="*/ 0 h 295"/>
                  <a:gd name="T4" fmla="*/ 203 w 2663"/>
                  <a:gd name="T5" fmla="*/ 5 h 295"/>
                  <a:gd name="T6" fmla="*/ 155 w 2663"/>
                  <a:gd name="T7" fmla="*/ 21 h 295"/>
                  <a:gd name="T8" fmla="*/ 111 w 2663"/>
                  <a:gd name="T9" fmla="*/ 44 h 295"/>
                  <a:gd name="T10" fmla="*/ 75 w 2663"/>
                  <a:gd name="T11" fmla="*/ 74 h 295"/>
                  <a:gd name="T12" fmla="*/ 44 w 2663"/>
                  <a:gd name="T13" fmla="*/ 113 h 295"/>
                  <a:gd name="T14" fmla="*/ 21 w 2663"/>
                  <a:gd name="T15" fmla="*/ 155 h 295"/>
                  <a:gd name="T16" fmla="*/ 6 w 2663"/>
                  <a:gd name="T17" fmla="*/ 203 h 295"/>
                  <a:gd name="T18" fmla="*/ 0 w 2663"/>
                  <a:gd name="T19" fmla="*/ 253 h 295"/>
                  <a:gd name="T20" fmla="*/ 0 w 2663"/>
                  <a:gd name="T21" fmla="*/ 295 h 295"/>
                  <a:gd name="T22" fmla="*/ 6 w 2663"/>
                  <a:gd name="T23" fmla="*/ 245 h 295"/>
                  <a:gd name="T24" fmla="*/ 21 w 2663"/>
                  <a:gd name="T25" fmla="*/ 197 h 295"/>
                  <a:gd name="T26" fmla="*/ 44 w 2663"/>
                  <a:gd name="T27" fmla="*/ 153 h 295"/>
                  <a:gd name="T28" fmla="*/ 75 w 2663"/>
                  <a:gd name="T29" fmla="*/ 117 h 295"/>
                  <a:gd name="T30" fmla="*/ 111 w 2663"/>
                  <a:gd name="T31" fmla="*/ 86 h 295"/>
                  <a:gd name="T32" fmla="*/ 155 w 2663"/>
                  <a:gd name="T33" fmla="*/ 63 h 295"/>
                  <a:gd name="T34" fmla="*/ 203 w 2663"/>
                  <a:gd name="T35" fmla="*/ 48 h 295"/>
                  <a:gd name="T36" fmla="*/ 253 w 2663"/>
                  <a:gd name="T37" fmla="*/ 42 h 295"/>
                  <a:gd name="T38" fmla="*/ 2410 w 2663"/>
                  <a:gd name="T39" fmla="*/ 42 h 295"/>
                  <a:gd name="T40" fmla="*/ 2461 w 2663"/>
                  <a:gd name="T41" fmla="*/ 48 h 295"/>
                  <a:gd name="T42" fmla="*/ 2507 w 2663"/>
                  <a:gd name="T43" fmla="*/ 63 h 295"/>
                  <a:gd name="T44" fmla="*/ 2552 w 2663"/>
                  <a:gd name="T45" fmla="*/ 86 h 295"/>
                  <a:gd name="T46" fmla="*/ 2588 w 2663"/>
                  <a:gd name="T47" fmla="*/ 117 h 295"/>
                  <a:gd name="T48" fmla="*/ 2619 w 2663"/>
                  <a:gd name="T49" fmla="*/ 153 h 295"/>
                  <a:gd name="T50" fmla="*/ 2644 w 2663"/>
                  <a:gd name="T51" fmla="*/ 197 h 295"/>
                  <a:gd name="T52" fmla="*/ 2657 w 2663"/>
                  <a:gd name="T53" fmla="*/ 245 h 295"/>
                  <a:gd name="T54" fmla="*/ 2663 w 2663"/>
                  <a:gd name="T55" fmla="*/ 295 h 295"/>
                  <a:gd name="T56" fmla="*/ 2663 w 2663"/>
                  <a:gd name="T57" fmla="*/ 253 h 295"/>
                  <a:gd name="T58" fmla="*/ 2657 w 2663"/>
                  <a:gd name="T59" fmla="*/ 203 h 295"/>
                  <a:gd name="T60" fmla="*/ 2644 w 2663"/>
                  <a:gd name="T61" fmla="*/ 155 h 295"/>
                  <a:gd name="T62" fmla="*/ 2619 w 2663"/>
                  <a:gd name="T63" fmla="*/ 113 h 295"/>
                  <a:gd name="T64" fmla="*/ 2588 w 2663"/>
                  <a:gd name="T65" fmla="*/ 74 h 295"/>
                  <a:gd name="T66" fmla="*/ 2552 w 2663"/>
                  <a:gd name="T67" fmla="*/ 44 h 295"/>
                  <a:gd name="T68" fmla="*/ 2507 w 2663"/>
                  <a:gd name="T69" fmla="*/ 21 h 295"/>
                  <a:gd name="T70" fmla="*/ 2461 w 2663"/>
                  <a:gd name="T71" fmla="*/ 5 h 295"/>
                  <a:gd name="T72" fmla="*/ 2410 w 2663"/>
                  <a:gd name="T73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63" h="295">
                    <a:moveTo>
                      <a:pt x="2410" y="0"/>
                    </a:moveTo>
                    <a:lnTo>
                      <a:pt x="253" y="0"/>
                    </a:lnTo>
                    <a:lnTo>
                      <a:pt x="203" y="5"/>
                    </a:lnTo>
                    <a:lnTo>
                      <a:pt x="155" y="21"/>
                    </a:lnTo>
                    <a:lnTo>
                      <a:pt x="111" y="44"/>
                    </a:lnTo>
                    <a:lnTo>
                      <a:pt x="75" y="74"/>
                    </a:lnTo>
                    <a:lnTo>
                      <a:pt x="44" y="113"/>
                    </a:lnTo>
                    <a:lnTo>
                      <a:pt x="21" y="155"/>
                    </a:lnTo>
                    <a:lnTo>
                      <a:pt x="6" y="203"/>
                    </a:lnTo>
                    <a:lnTo>
                      <a:pt x="0" y="253"/>
                    </a:lnTo>
                    <a:lnTo>
                      <a:pt x="0" y="295"/>
                    </a:lnTo>
                    <a:lnTo>
                      <a:pt x="6" y="245"/>
                    </a:lnTo>
                    <a:lnTo>
                      <a:pt x="21" y="197"/>
                    </a:lnTo>
                    <a:lnTo>
                      <a:pt x="44" y="153"/>
                    </a:lnTo>
                    <a:lnTo>
                      <a:pt x="75" y="117"/>
                    </a:lnTo>
                    <a:lnTo>
                      <a:pt x="111" y="86"/>
                    </a:lnTo>
                    <a:lnTo>
                      <a:pt x="155" y="63"/>
                    </a:lnTo>
                    <a:lnTo>
                      <a:pt x="203" y="48"/>
                    </a:lnTo>
                    <a:lnTo>
                      <a:pt x="253" y="42"/>
                    </a:lnTo>
                    <a:lnTo>
                      <a:pt x="2410" y="42"/>
                    </a:lnTo>
                    <a:lnTo>
                      <a:pt x="2461" y="48"/>
                    </a:lnTo>
                    <a:lnTo>
                      <a:pt x="2507" y="63"/>
                    </a:lnTo>
                    <a:lnTo>
                      <a:pt x="2552" y="86"/>
                    </a:lnTo>
                    <a:lnTo>
                      <a:pt x="2588" y="117"/>
                    </a:lnTo>
                    <a:lnTo>
                      <a:pt x="2619" y="153"/>
                    </a:lnTo>
                    <a:lnTo>
                      <a:pt x="2644" y="197"/>
                    </a:lnTo>
                    <a:lnTo>
                      <a:pt x="2657" y="245"/>
                    </a:lnTo>
                    <a:lnTo>
                      <a:pt x="2663" y="295"/>
                    </a:lnTo>
                    <a:lnTo>
                      <a:pt x="2663" y="253"/>
                    </a:lnTo>
                    <a:lnTo>
                      <a:pt x="2657" y="203"/>
                    </a:lnTo>
                    <a:lnTo>
                      <a:pt x="2644" y="155"/>
                    </a:lnTo>
                    <a:lnTo>
                      <a:pt x="2619" y="113"/>
                    </a:lnTo>
                    <a:lnTo>
                      <a:pt x="2588" y="74"/>
                    </a:lnTo>
                    <a:lnTo>
                      <a:pt x="2552" y="44"/>
                    </a:lnTo>
                    <a:lnTo>
                      <a:pt x="2507" y="21"/>
                    </a:lnTo>
                    <a:lnTo>
                      <a:pt x="2461" y="5"/>
                    </a:lnTo>
                    <a:lnTo>
                      <a:pt x="2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2065227-FDD5-48E2-841F-DF08BB033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245" y="2811724"/>
                <a:ext cx="1264265" cy="2214973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0B6424-7B7F-424E-820A-99B274431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245" y="2932828"/>
                <a:ext cx="1264265" cy="2093867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57440E2E-2648-4B30-BC8A-73F725E65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840" y="2596678"/>
                <a:ext cx="447077" cy="67910"/>
              </a:xfrm>
              <a:custGeom>
                <a:avLst/>
                <a:gdLst>
                  <a:gd name="T0" fmla="*/ 730 w 789"/>
                  <a:gd name="T1" fmla="*/ 0 h 121"/>
                  <a:gd name="T2" fmla="*/ 61 w 789"/>
                  <a:gd name="T3" fmla="*/ 0 h 121"/>
                  <a:gd name="T4" fmla="*/ 36 w 789"/>
                  <a:gd name="T5" fmla="*/ 4 h 121"/>
                  <a:gd name="T6" fmla="*/ 17 w 789"/>
                  <a:gd name="T7" fmla="*/ 18 h 121"/>
                  <a:gd name="T8" fmla="*/ 4 w 789"/>
                  <a:gd name="T9" fmla="*/ 37 h 121"/>
                  <a:gd name="T10" fmla="*/ 0 w 789"/>
                  <a:gd name="T11" fmla="*/ 60 h 121"/>
                  <a:gd name="T12" fmla="*/ 4 w 789"/>
                  <a:gd name="T13" fmla="*/ 85 h 121"/>
                  <a:gd name="T14" fmla="*/ 17 w 789"/>
                  <a:gd name="T15" fmla="*/ 104 h 121"/>
                  <a:gd name="T16" fmla="*/ 36 w 789"/>
                  <a:gd name="T17" fmla="*/ 117 h 121"/>
                  <a:gd name="T18" fmla="*/ 61 w 789"/>
                  <a:gd name="T19" fmla="*/ 121 h 121"/>
                  <a:gd name="T20" fmla="*/ 730 w 789"/>
                  <a:gd name="T21" fmla="*/ 121 h 121"/>
                  <a:gd name="T22" fmla="*/ 753 w 789"/>
                  <a:gd name="T23" fmla="*/ 117 h 121"/>
                  <a:gd name="T24" fmla="*/ 772 w 789"/>
                  <a:gd name="T25" fmla="*/ 104 h 121"/>
                  <a:gd name="T26" fmla="*/ 785 w 789"/>
                  <a:gd name="T27" fmla="*/ 85 h 121"/>
                  <a:gd name="T28" fmla="*/ 789 w 789"/>
                  <a:gd name="T29" fmla="*/ 60 h 121"/>
                  <a:gd name="T30" fmla="*/ 785 w 789"/>
                  <a:gd name="T31" fmla="*/ 37 h 121"/>
                  <a:gd name="T32" fmla="*/ 772 w 789"/>
                  <a:gd name="T33" fmla="*/ 18 h 121"/>
                  <a:gd name="T34" fmla="*/ 753 w 789"/>
                  <a:gd name="T35" fmla="*/ 4 h 121"/>
                  <a:gd name="T36" fmla="*/ 730 w 789"/>
                  <a:gd name="T3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121">
                    <a:moveTo>
                      <a:pt x="730" y="0"/>
                    </a:moveTo>
                    <a:lnTo>
                      <a:pt x="61" y="0"/>
                    </a:lnTo>
                    <a:lnTo>
                      <a:pt x="36" y="4"/>
                    </a:lnTo>
                    <a:lnTo>
                      <a:pt x="17" y="18"/>
                    </a:lnTo>
                    <a:lnTo>
                      <a:pt x="4" y="37"/>
                    </a:lnTo>
                    <a:lnTo>
                      <a:pt x="0" y="60"/>
                    </a:lnTo>
                    <a:lnTo>
                      <a:pt x="4" y="85"/>
                    </a:lnTo>
                    <a:lnTo>
                      <a:pt x="17" y="104"/>
                    </a:lnTo>
                    <a:lnTo>
                      <a:pt x="36" y="117"/>
                    </a:lnTo>
                    <a:lnTo>
                      <a:pt x="61" y="121"/>
                    </a:lnTo>
                    <a:lnTo>
                      <a:pt x="730" y="121"/>
                    </a:lnTo>
                    <a:lnTo>
                      <a:pt x="753" y="117"/>
                    </a:lnTo>
                    <a:lnTo>
                      <a:pt x="772" y="104"/>
                    </a:lnTo>
                    <a:lnTo>
                      <a:pt x="785" y="85"/>
                    </a:lnTo>
                    <a:lnTo>
                      <a:pt x="789" y="60"/>
                    </a:lnTo>
                    <a:lnTo>
                      <a:pt x="785" y="37"/>
                    </a:lnTo>
                    <a:lnTo>
                      <a:pt x="772" y="18"/>
                    </a:lnTo>
                    <a:lnTo>
                      <a:pt x="753" y="4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49">
                <a:extLst>
                  <a:ext uri="{FF2B5EF4-FFF2-40B4-BE49-F238E27FC236}">
                    <a16:creationId xmlns:a16="http://schemas.microsoft.com/office/drawing/2014/main" id="{55DC617B-464B-4FCD-BBBB-43CE1474D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641" y="5178360"/>
                <a:ext cx="346344" cy="89414"/>
              </a:xfrm>
              <a:custGeom>
                <a:avLst/>
                <a:gdLst>
                  <a:gd name="T0" fmla="*/ 534 w 613"/>
                  <a:gd name="T1" fmla="*/ 0 h 160"/>
                  <a:gd name="T2" fmla="*/ 79 w 613"/>
                  <a:gd name="T3" fmla="*/ 0 h 160"/>
                  <a:gd name="T4" fmla="*/ 54 w 613"/>
                  <a:gd name="T5" fmla="*/ 4 h 160"/>
                  <a:gd name="T6" fmla="*/ 33 w 613"/>
                  <a:gd name="T7" fmla="*/ 16 h 160"/>
                  <a:gd name="T8" fmla="*/ 16 w 613"/>
                  <a:gd name="T9" fmla="*/ 33 h 160"/>
                  <a:gd name="T10" fmla="*/ 4 w 613"/>
                  <a:gd name="T11" fmla="*/ 54 h 160"/>
                  <a:gd name="T12" fmla="*/ 0 w 613"/>
                  <a:gd name="T13" fmla="*/ 79 h 160"/>
                  <a:gd name="T14" fmla="*/ 4 w 613"/>
                  <a:gd name="T15" fmla="*/ 104 h 160"/>
                  <a:gd name="T16" fmla="*/ 16 w 613"/>
                  <a:gd name="T17" fmla="*/ 127 h 160"/>
                  <a:gd name="T18" fmla="*/ 33 w 613"/>
                  <a:gd name="T19" fmla="*/ 144 h 160"/>
                  <a:gd name="T20" fmla="*/ 54 w 613"/>
                  <a:gd name="T21" fmla="*/ 154 h 160"/>
                  <a:gd name="T22" fmla="*/ 79 w 613"/>
                  <a:gd name="T23" fmla="*/ 160 h 160"/>
                  <a:gd name="T24" fmla="*/ 534 w 613"/>
                  <a:gd name="T25" fmla="*/ 160 h 160"/>
                  <a:gd name="T26" fmla="*/ 559 w 613"/>
                  <a:gd name="T27" fmla="*/ 154 h 160"/>
                  <a:gd name="T28" fmla="*/ 580 w 613"/>
                  <a:gd name="T29" fmla="*/ 144 h 160"/>
                  <a:gd name="T30" fmla="*/ 597 w 613"/>
                  <a:gd name="T31" fmla="*/ 127 h 160"/>
                  <a:gd name="T32" fmla="*/ 609 w 613"/>
                  <a:gd name="T33" fmla="*/ 104 h 160"/>
                  <a:gd name="T34" fmla="*/ 613 w 613"/>
                  <a:gd name="T35" fmla="*/ 79 h 160"/>
                  <a:gd name="T36" fmla="*/ 609 w 613"/>
                  <a:gd name="T37" fmla="*/ 54 h 160"/>
                  <a:gd name="T38" fmla="*/ 597 w 613"/>
                  <a:gd name="T39" fmla="*/ 33 h 160"/>
                  <a:gd name="T40" fmla="*/ 580 w 613"/>
                  <a:gd name="T41" fmla="*/ 16 h 160"/>
                  <a:gd name="T42" fmla="*/ 559 w 613"/>
                  <a:gd name="T43" fmla="*/ 4 h 160"/>
                  <a:gd name="T44" fmla="*/ 534 w 613"/>
                  <a:gd name="T4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3" h="160">
                    <a:moveTo>
                      <a:pt x="534" y="0"/>
                    </a:moveTo>
                    <a:lnTo>
                      <a:pt x="79" y="0"/>
                    </a:lnTo>
                    <a:lnTo>
                      <a:pt x="54" y="4"/>
                    </a:lnTo>
                    <a:lnTo>
                      <a:pt x="33" y="16"/>
                    </a:lnTo>
                    <a:lnTo>
                      <a:pt x="16" y="33"/>
                    </a:lnTo>
                    <a:lnTo>
                      <a:pt x="4" y="54"/>
                    </a:lnTo>
                    <a:lnTo>
                      <a:pt x="0" y="79"/>
                    </a:lnTo>
                    <a:lnTo>
                      <a:pt x="4" y="104"/>
                    </a:lnTo>
                    <a:lnTo>
                      <a:pt x="16" y="127"/>
                    </a:lnTo>
                    <a:lnTo>
                      <a:pt x="33" y="144"/>
                    </a:lnTo>
                    <a:lnTo>
                      <a:pt x="54" y="154"/>
                    </a:lnTo>
                    <a:lnTo>
                      <a:pt x="79" y="160"/>
                    </a:lnTo>
                    <a:lnTo>
                      <a:pt x="534" y="160"/>
                    </a:lnTo>
                    <a:lnTo>
                      <a:pt x="559" y="154"/>
                    </a:lnTo>
                    <a:lnTo>
                      <a:pt x="580" y="144"/>
                    </a:lnTo>
                    <a:lnTo>
                      <a:pt x="597" y="127"/>
                    </a:lnTo>
                    <a:lnTo>
                      <a:pt x="609" y="104"/>
                    </a:lnTo>
                    <a:lnTo>
                      <a:pt x="613" y="79"/>
                    </a:lnTo>
                    <a:lnTo>
                      <a:pt x="609" y="54"/>
                    </a:lnTo>
                    <a:lnTo>
                      <a:pt x="597" y="33"/>
                    </a:lnTo>
                    <a:lnTo>
                      <a:pt x="580" y="16"/>
                    </a:lnTo>
                    <a:lnTo>
                      <a:pt x="559" y="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51">
                <a:extLst>
                  <a:ext uri="{FF2B5EF4-FFF2-40B4-BE49-F238E27FC236}">
                    <a16:creationId xmlns:a16="http://schemas.microsoft.com/office/drawing/2014/main" id="{8B43A998-11A5-4E37-BB6C-DFC74F2F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200" y="4925963"/>
                <a:ext cx="57747" cy="59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52">
                <a:extLst>
                  <a:ext uri="{FF2B5EF4-FFF2-40B4-BE49-F238E27FC236}">
                    <a16:creationId xmlns:a16="http://schemas.microsoft.com/office/drawing/2014/main" id="{BE1F4D23-BF77-40B2-8323-7BC683177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384" y="4925963"/>
                <a:ext cx="57747" cy="59987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53">
                <a:extLst>
                  <a:ext uri="{FF2B5EF4-FFF2-40B4-BE49-F238E27FC236}">
                    <a16:creationId xmlns:a16="http://schemas.microsoft.com/office/drawing/2014/main" id="{70045D3E-BFFE-421F-80AE-E620FFD7A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701" y="4925963"/>
                <a:ext cx="57747" cy="59987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4474465-E56B-4ED9-9ACB-926EFFE6C501}"/>
                  </a:ext>
                </a:extLst>
              </p:cNvPr>
              <p:cNvGrpSpPr/>
              <p:nvPr/>
            </p:nvGrpSpPr>
            <p:grpSpPr>
              <a:xfrm>
                <a:off x="1087989" y="2838894"/>
                <a:ext cx="146007" cy="67910"/>
                <a:chOff x="3408830" y="3680420"/>
                <a:chExt cx="115598" cy="53766"/>
              </a:xfrm>
              <a:solidFill>
                <a:sysClr val="window" lastClr="FFFFFF"/>
              </a:solidFill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1A6AC93-CA36-4E44-B1DD-BBF348D49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830" y="3680420"/>
                  <a:ext cx="17026" cy="5376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AD30DBE-2A97-42A6-BC66-D5FA6B3AF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3697" y="3680420"/>
                  <a:ext cx="17922" cy="5376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AC08D8-5799-4AEF-B88F-C0F2F1E90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9461" y="3680420"/>
                  <a:ext cx="16130" cy="5376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C19BAF-13C4-4A03-9D52-9D3BE9EF7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432" y="3680420"/>
                  <a:ext cx="16130" cy="5376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836D92-0AA4-43F6-AD2E-4C3C9630A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7402" y="3701030"/>
                  <a:ext cx="17026" cy="3315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A05F128-8CE1-4CBF-9CE3-32727DA0E97C}"/>
                  </a:ext>
                </a:extLst>
              </p:cNvPr>
              <p:cNvGrpSpPr/>
              <p:nvPr/>
            </p:nvGrpSpPr>
            <p:grpSpPr>
              <a:xfrm>
                <a:off x="2150804" y="2835472"/>
                <a:ext cx="136721" cy="70174"/>
                <a:chOff x="4250281" y="3681316"/>
                <a:chExt cx="101261" cy="5197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71A6FD8-C6F9-4C97-9991-B0AB87FD7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0281" y="3681316"/>
                  <a:ext cx="91404" cy="5197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4273157-01A7-4113-A092-AE4F9643B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1827" y="3696550"/>
                  <a:ext cx="19715" cy="2061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9C1EF52-8298-4603-96DB-4DB07CEA0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7450" y="3685797"/>
                  <a:ext cx="78858" cy="42117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4FE58BB-1444-49B2-B372-0ED6DCBD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3693" y="3690277"/>
                  <a:ext cx="48390" cy="3405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350" kern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87861D-37A7-42C6-A29F-E2CA94DFFE6D}"/>
                </a:ext>
              </a:extLst>
            </p:cNvPr>
            <p:cNvGrpSpPr/>
            <p:nvPr/>
          </p:nvGrpSpPr>
          <p:grpSpPr>
            <a:xfrm>
              <a:off x="5223243" y="4416101"/>
              <a:ext cx="349009" cy="325146"/>
              <a:chOff x="595640" y="3721708"/>
              <a:chExt cx="447077" cy="416509"/>
            </a:xfrm>
          </p:grpSpPr>
          <p:sp>
            <p:nvSpPr>
              <p:cNvPr id="37" name="Freeform 64">
                <a:extLst>
                  <a:ext uri="{FF2B5EF4-FFF2-40B4-BE49-F238E27FC236}">
                    <a16:creationId xmlns:a16="http://schemas.microsoft.com/office/drawing/2014/main" id="{58702A1A-2562-4943-AC78-B675969F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640" y="3721708"/>
                <a:ext cx="447077" cy="416509"/>
              </a:xfrm>
              <a:custGeom>
                <a:avLst/>
                <a:gdLst>
                  <a:gd name="T0" fmla="*/ 705 w 791"/>
                  <a:gd name="T1" fmla="*/ 187 h 736"/>
                  <a:gd name="T2" fmla="*/ 559 w 791"/>
                  <a:gd name="T3" fmla="*/ 58 h 736"/>
                  <a:gd name="T4" fmla="*/ 519 w 791"/>
                  <a:gd name="T5" fmla="*/ 33 h 736"/>
                  <a:gd name="T6" fmla="*/ 476 w 791"/>
                  <a:gd name="T7" fmla="*/ 14 h 736"/>
                  <a:gd name="T8" fmla="*/ 430 w 791"/>
                  <a:gd name="T9" fmla="*/ 4 h 736"/>
                  <a:gd name="T10" fmla="*/ 382 w 791"/>
                  <a:gd name="T11" fmla="*/ 0 h 736"/>
                  <a:gd name="T12" fmla="*/ 334 w 791"/>
                  <a:gd name="T13" fmla="*/ 4 h 736"/>
                  <a:gd name="T14" fmla="*/ 284 w 791"/>
                  <a:gd name="T15" fmla="*/ 16 h 736"/>
                  <a:gd name="T16" fmla="*/ 235 w 791"/>
                  <a:gd name="T17" fmla="*/ 33 h 736"/>
                  <a:gd name="T18" fmla="*/ 188 w 791"/>
                  <a:gd name="T19" fmla="*/ 56 h 736"/>
                  <a:gd name="T20" fmla="*/ 144 w 791"/>
                  <a:gd name="T21" fmla="*/ 89 h 736"/>
                  <a:gd name="T22" fmla="*/ 102 w 791"/>
                  <a:gd name="T23" fmla="*/ 125 h 736"/>
                  <a:gd name="T24" fmla="*/ 67 w 791"/>
                  <a:gd name="T25" fmla="*/ 168 h 736"/>
                  <a:gd name="T26" fmla="*/ 39 w 791"/>
                  <a:gd name="T27" fmla="*/ 212 h 736"/>
                  <a:gd name="T28" fmla="*/ 19 w 791"/>
                  <a:gd name="T29" fmla="*/ 258 h 736"/>
                  <a:gd name="T30" fmla="*/ 6 w 791"/>
                  <a:gd name="T31" fmla="*/ 304 h 736"/>
                  <a:gd name="T32" fmla="*/ 0 w 791"/>
                  <a:gd name="T33" fmla="*/ 352 h 736"/>
                  <a:gd name="T34" fmla="*/ 2 w 791"/>
                  <a:gd name="T35" fmla="*/ 396 h 736"/>
                  <a:gd name="T36" fmla="*/ 12 w 791"/>
                  <a:gd name="T37" fmla="*/ 440 h 736"/>
                  <a:gd name="T38" fmla="*/ 29 w 791"/>
                  <a:gd name="T39" fmla="*/ 480 h 736"/>
                  <a:gd name="T40" fmla="*/ 54 w 791"/>
                  <a:gd name="T41" fmla="*/ 517 h 736"/>
                  <a:gd name="T42" fmla="*/ 87 w 791"/>
                  <a:gd name="T43" fmla="*/ 548 h 736"/>
                  <a:gd name="T44" fmla="*/ 235 w 791"/>
                  <a:gd name="T45" fmla="*/ 676 h 736"/>
                  <a:gd name="T46" fmla="*/ 273 w 791"/>
                  <a:gd name="T47" fmla="*/ 703 h 736"/>
                  <a:gd name="T48" fmla="*/ 315 w 791"/>
                  <a:gd name="T49" fmla="*/ 720 h 736"/>
                  <a:gd name="T50" fmla="*/ 361 w 791"/>
                  <a:gd name="T51" fmla="*/ 732 h 736"/>
                  <a:gd name="T52" fmla="*/ 409 w 791"/>
                  <a:gd name="T53" fmla="*/ 736 h 736"/>
                  <a:gd name="T54" fmla="*/ 459 w 791"/>
                  <a:gd name="T55" fmla="*/ 732 h 736"/>
                  <a:gd name="T56" fmla="*/ 509 w 791"/>
                  <a:gd name="T57" fmla="*/ 720 h 736"/>
                  <a:gd name="T58" fmla="*/ 557 w 791"/>
                  <a:gd name="T59" fmla="*/ 703 h 736"/>
                  <a:gd name="T60" fmla="*/ 605 w 791"/>
                  <a:gd name="T61" fmla="*/ 678 h 736"/>
                  <a:gd name="T62" fmla="*/ 649 w 791"/>
                  <a:gd name="T63" fmla="*/ 648 h 736"/>
                  <a:gd name="T64" fmla="*/ 690 w 791"/>
                  <a:gd name="T65" fmla="*/ 611 h 736"/>
                  <a:gd name="T66" fmla="*/ 726 w 791"/>
                  <a:gd name="T67" fmla="*/ 569 h 736"/>
                  <a:gd name="T68" fmla="*/ 753 w 791"/>
                  <a:gd name="T69" fmla="*/ 525 h 736"/>
                  <a:gd name="T70" fmla="*/ 774 w 791"/>
                  <a:gd name="T71" fmla="*/ 479 h 736"/>
                  <a:gd name="T72" fmla="*/ 787 w 791"/>
                  <a:gd name="T73" fmla="*/ 431 h 736"/>
                  <a:gd name="T74" fmla="*/ 791 w 791"/>
                  <a:gd name="T75" fmla="*/ 384 h 736"/>
                  <a:gd name="T76" fmla="*/ 789 w 791"/>
                  <a:gd name="T77" fmla="*/ 340 h 736"/>
                  <a:gd name="T78" fmla="*/ 780 w 791"/>
                  <a:gd name="T79" fmla="*/ 296 h 736"/>
                  <a:gd name="T80" fmla="*/ 763 w 791"/>
                  <a:gd name="T81" fmla="*/ 256 h 736"/>
                  <a:gd name="T82" fmla="*/ 738 w 791"/>
                  <a:gd name="T83" fmla="*/ 219 h 736"/>
                  <a:gd name="T84" fmla="*/ 705 w 791"/>
                  <a:gd name="T85" fmla="*/ 18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91" h="736">
                    <a:moveTo>
                      <a:pt x="705" y="187"/>
                    </a:moveTo>
                    <a:lnTo>
                      <a:pt x="559" y="58"/>
                    </a:lnTo>
                    <a:lnTo>
                      <a:pt x="519" y="33"/>
                    </a:lnTo>
                    <a:lnTo>
                      <a:pt x="476" y="14"/>
                    </a:lnTo>
                    <a:lnTo>
                      <a:pt x="430" y="4"/>
                    </a:lnTo>
                    <a:lnTo>
                      <a:pt x="382" y="0"/>
                    </a:lnTo>
                    <a:lnTo>
                      <a:pt x="334" y="4"/>
                    </a:lnTo>
                    <a:lnTo>
                      <a:pt x="284" y="16"/>
                    </a:lnTo>
                    <a:lnTo>
                      <a:pt x="235" y="33"/>
                    </a:lnTo>
                    <a:lnTo>
                      <a:pt x="188" y="56"/>
                    </a:lnTo>
                    <a:lnTo>
                      <a:pt x="144" y="89"/>
                    </a:lnTo>
                    <a:lnTo>
                      <a:pt x="102" y="125"/>
                    </a:lnTo>
                    <a:lnTo>
                      <a:pt x="67" y="168"/>
                    </a:lnTo>
                    <a:lnTo>
                      <a:pt x="39" y="212"/>
                    </a:lnTo>
                    <a:lnTo>
                      <a:pt x="19" y="258"/>
                    </a:lnTo>
                    <a:lnTo>
                      <a:pt x="6" y="304"/>
                    </a:lnTo>
                    <a:lnTo>
                      <a:pt x="0" y="352"/>
                    </a:lnTo>
                    <a:lnTo>
                      <a:pt x="2" y="396"/>
                    </a:lnTo>
                    <a:lnTo>
                      <a:pt x="12" y="440"/>
                    </a:lnTo>
                    <a:lnTo>
                      <a:pt x="29" y="480"/>
                    </a:lnTo>
                    <a:lnTo>
                      <a:pt x="54" y="517"/>
                    </a:lnTo>
                    <a:lnTo>
                      <a:pt x="87" y="548"/>
                    </a:lnTo>
                    <a:lnTo>
                      <a:pt x="235" y="676"/>
                    </a:lnTo>
                    <a:lnTo>
                      <a:pt x="273" y="703"/>
                    </a:lnTo>
                    <a:lnTo>
                      <a:pt x="315" y="720"/>
                    </a:lnTo>
                    <a:lnTo>
                      <a:pt x="361" y="732"/>
                    </a:lnTo>
                    <a:lnTo>
                      <a:pt x="409" y="736"/>
                    </a:lnTo>
                    <a:lnTo>
                      <a:pt x="459" y="732"/>
                    </a:lnTo>
                    <a:lnTo>
                      <a:pt x="509" y="720"/>
                    </a:lnTo>
                    <a:lnTo>
                      <a:pt x="557" y="703"/>
                    </a:lnTo>
                    <a:lnTo>
                      <a:pt x="605" y="678"/>
                    </a:lnTo>
                    <a:lnTo>
                      <a:pt x="649" y="648"/>
                    </a:lnTo>
                    <a:lnTo>
                      <a:pt x="690" y="611"/>
                    </a:lnTo>
                    <a:lnTo>
                      <a:pt x="726" y="569"/>
                    </a:lnTo>
                    <a:lnTo>
                      <a:pt x="753" y="525"/>
                    </a:lnTo>
                    <a:lnTo>
                      <a:pt x="774" y="479"/>
                    </a:lnTo>
                    <a:lnTo>
                      <a:pt x="787" y="431"/>
                    </a:lnTo>
                    <a:lnTo>
                      <a:pt x="791" y="384"/>
                    </a:lnTo>
                    <a:lnTo>
                      <a:pt x="789" y="340"/>
                    </a:lnTo>
                    <a:lnTo>
                      <a:pt x="780" y="296"/>
                    </a:lnTo>
                    <a:lnTo>
                      <a:pt x="763" y="256"/>
                    </a:lnTo>
                    <a:lnTo>
                      <a:pt x="738" y="219"/>
                    </a:lnTo>
                    <a:lnTo>
                      <a:pt x="705" y="187"/>
                    </a:lnTo>
                    <a:close/>
                  </a:path>
                </a:pathLst>
              </a:custGeom>
              <a:solidFill>
                <a:srgbClr val="F9BB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65">
                <a:extLst>
                  <a:ext uri="{FF2B5EF4-FFF2-40B4-BE49-F238E27FC236}">
                    <a16:creationId xmlns:a16="http://schemas.microsoft.com/office/drawing/2014/main" id="{CB52CE83-2134-4AC0-A710-5974A5E4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14" y="3859790"/>
                <a:ext cx="236554" cy="235420"/>
              </a:xfrm>
              <a:custGeom>
                <a:avLst/>
                <a:gdLst>
                  <a:gd name="T0" fmla="*/ 69 w 416"/>
                  <a:gd name="T1" fmla="*/ 92 h 415"/>
                  <a:gd name="T2" fmla="*/ 42 w 416"/>
                  <a:gd name="T3" fmla="*/ 125 h 415"/>
                  <a:gd name="T4" fmla="*/ 21 w 416"/>
                  <a:gd name="T5" fmla="*/ 162 h 415"/>
                  <a:gd name="T6" fmla="*/ 7 w 416"/>
                  <a:gd name="T7" fmla="*/ 196 h 415"/>
                  <a:gd name="T8" fmla="*/ 0 w 416"/>
                  <a:gd name="T9" fmla="*/ 231 h 415"/>
                  <a:gd name="T10" fmla="*/ 0 w 416"/>
                  <a:gd name="T11" fmla="*/ 265 h 415"/>
                  <a:gd name="T12" fmla="*/ 5 w 416"/>
                  <a:gd name="T13" fmla="*/ 294 h 415"/>
                  <a:gd name="T14" fmla="*/ 19 w 416"/>
                  <a:gd name="T15" fmla="*/ 321 h 415"/>
                  <a:gd name="T16" fmla="*/ 38 w 416"/>
                  <a:gd name="T17" fmla="*/ 344 h 415"/>
                  <a:gd name="T18" fmla="*/ 128 w 416"/>
                  <a:gd name="T19" fmla="*/ 415 h 415"/>
                  <a:gd name="T20" fmla="*/ 140 w 416"/>
                  <a:gd name="T21" fmla="*/ 409 h 415"/>
                  <a:gd name="T22" fmla="*/ 149 w 416"/>
                  <a:gd name="T23" fmla="*/ 404 h 415"/>
                  <a:gd name="T24" fmla="*/ 161 w 416"/>
                  <a:gd name="T25" fmla="*/ 398 h 415"/>
                  <a:gd name="T26" fmla="*/ 173 w 416"/>
                  <a:gd name="T27" fmla="*/ 390 h 415"/>
                  <a:gd name="T28" fmla="*/ 184 w 416"/>
                  <a:gd name="T29" fmla="*/ 380 h 415"/>
                  <a:gd name="T30" fmla="*/ 199 w 416"/>
                  <a:gd name="T31" fmla="*/ 367 h 415"/>
                  <a:gd name="T32" fmla="*/ 219 w 416"/>
                  <a:gd name="T33" fmla="*/ 350 h 415"/>
                  <a:gd name="T34" fmla="*/ 242 w 416"/>
                  <a:gd name="T35" fmla="*/ 329 h 415"/>
                  <a:gd name="T36" fmla="*/ 269 w 416"/>
                  <a:gd name="T37" fmla="*/ 300 h 415"/>
                  <a:gd name="T38" fmla="*/ 301 w 416"/>
                  <a:gd name="T39" fmla="*/ 265 h 415"/>
                  <a:gd name="T40" fmla="*/ 338 w 416"/>
                  <a:gd name="T41" fmla="*/ 223 h 415"/>
                  <a:gd name="T42" fmla="*/ 366 w 416"/>
                  <a:gd name="T43" fmla="*/ 187 h 415"/>
                  <a:gd name="T44" fmla="*/ 388 w 416"/>
                  <a:gd name="T45" fmla="*/ 154 h 415"/>
                  <a:gd name="T46" fmla="*/ 401 w 416"/>
                  <a:gd name="T47" fmla="*/ 131 h 415"/>
                  <a:gd name="T48" fmla="*/ 411 w 416"/>
                  <a:gd name="T49" fmla="*/ 112 h 415"/>
                  <a:gd name="T50" fmla="*/ 416 w 416"/>
                  <a:gd name="T51" fmla="*/ 100 h 415"/>
                  <a:gd name="T52" fmla="*/ 416 w 416"/>
                  <a:gd name="T53" fmla="*/ 98 h 415"/>
                  <a:gd name="T54" fmla="*/ 328 w 416"/>
                  <a:gd name="T55" fmla="*/ 25 h 415"/>
                  <a:gd name="T56" fmla="*/ 301 w 416"/>
                  <a:gd name="T57" fmla="*/ 10 h 415"/>
                  <a:gd name="T58" fmla="*/ 272 w 416"/>
                  <a:gd name="T59" fmla="*/ 2 h 415"/>
                  <a:gd name="T60" fmla="*/ 238 w 416"/>
                  <a:gd name="T61" fmla="*/ 0 h 415"/>
                  <a:gd name="T62" fmla="*/ 203 w 416"/>
                  <a:gd name="T63" fmla="*/ 6 h 415"/>
                  <a:gd name="T64" fmla="*/ 169 w 416"/>
                  <a:gd name="T65" fmla="*/ 20 h 415"/>
                  <a:gd name="T66" fmla="*/ 134 w 416"/>
                  <a:gd name="T67" fmla="*/ 37 h 415"/>
                  <a:gd name="T68" fmla="*/ 100 w 416"/>
                  <a:gd name="T69" fmla="*/ 62 h 415"/>
                  <a:gd name="T70" fmla="*/ 69 w 416"/>
                  <a:gd name="T71" fmla="*/ 9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6" h="415">
                    <a:moveTo>
                      <a:pt x="69" y="92"/>
                    </a:moveTo>
                    <a:lnTo>
                      <a:pt x="42" y="125"/>
                    </a:lnTo>
                    <a:lnTo>
                      <a:pt x="21" y="162"/>
                    </a:lnTo>
                    <a:lnTo>
                      <a:pt x="7" y="196"/>
                    </a:lnTo>
                    <a:lnTo>
                      <a:pt x="0" y="231"/>
                    </a:lnTo>
                    <a:lnTo>
                      <a:pt x="0" y="265"/>
                    </a:lnTo>
                    <a:lnTo>
                      <a:pt x="5" y="294"/>
                    </a:lnTo>
                    <a:lnTo>
                      <a:pt x="19" y="321"/>
                    </a:lnTo>
                    <a:lnTo>
                      <a:pt x="38" y="344"/>
                    </a:lnTo>
                    <a:lnTo>
                      <a:pt x="128" y="415"/>
                    </a:lnTo>
                    <a:lnTo>
                      <a:pt x="140" y="409"/>
                    </a:lnTo>
                    <a:lnTo>
                      <a:pt x="149" y="404"/>
                    </a:lnTo>
                    <a:lnTo>
                      <a:pt x="161" y="398"/>
                    </a:lnTo>
                    <a:lnTo>
                      <a:pt x="173" y="390"/>
                    </a:lnTo>
                    <a:lnTo>
                      <a:pt x="184" y="380"/>
                    </a:lnTo>
                    <a:lnTo>
                      <a:pt x="199" y="367"/>
                    </a:lnTo>
                    <a:lnTo>
                      <a:pt x="219" y="350"/>
                    </a:lnTo>
                    <a:lnTo>
                      <a:pt x="242" y="329"/>
                    </a:lnTo>
                    <a:lnTo>
                      <a:pt x="269" y="300"/>
                    </a:lnTo>
                    <a:lnTo>
                      <a:pt x="301" y="265"/>
                    </a:lnTo>
                    <a:lnTo>
                      <a:pt x="338" y="223"/>
                    </a:lnTo>
                    <a:lnTo>
                      <a:pt x="366" y="187"/>
                    </a:lnTo>
                    <a:lnTo>
                      <a:pt x="388" y="154"/>
                    </a:lnTo>
                    <a:lnTo>
                      <a:pt x="401" y="131"/>
                    </a:lnTo>
                    <a:lnTo>
                      <a:pt x="411" y="112"/>
                    </a:lnTo>
                    <a:lnTo>
                      <a:pt x="416" y="100"/>
                    </a:lnTo>
                    <a:lnTo>
                      <a:pt x="416" y="98"/>
                    </a:lnTo>
                    <a:lnTo>
                      <a:pt x="328" y="25"/>
                    </a:lnTo>
                    <a:lnTo>
                      <a:pt x="301" y="10"/>
                    </a:lnTo>
                    <a:lnTo>
                      <a:pt x="272" y="2"/>
                    </a:lnTo>
                    <a:lnTo>
                      <a:pt x="238" y="0"/>
                    </a:lnTo>
                    <a:lnTo>
                      <a:pt x="203" y="6"/>
                    </a:lnTo>
                    <a:lnTo>
                      <a:pt x="169" y="20"/>
                    </a:lnTo>
                    <a:lnTo>
                      <a:pt x="134" y="37"/>
                    </a:lnTo>
                    <a:lnTo>
                      <a:pt x="100" y="62"/>
                    </a:lnTo>
                    <a:lnTo>
                      <a:pt x="69" y="92"/>
                    </a:lnTo>
                    <a:close/>
                  </a:path>
                </a:pathLst>
              </a:custGeom>
              <a:solidFill>
                <a:srgbClr val="FFD9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90EF08-B939-48BA-BBBD-03EC40CFF773}"/>
                </a:ext>
              </a:extLst>
            </p:cNvPr>
            <p:cNvGrpSpPr/>
            <p:nvPr/>
          </p:nvGrpSpPr>
          <p:grpSpPr>
            <a:xfrm>
              <a:off x="5137536" y="4741245"/>
              <a:ext cx="425879" cy="390531"/>
              <a:chOff x="485850" y="4138217"/>
              <a:chExt cx="545547" cy="500266"/>
            </a:xfrm>
          </p:grpSpPr>
          <p:sp>
            <p:nvSpPr>
              <p:cNvPr id="35" name="Freeform 60">
                <a:extLst>
                  <a:ext uri="{FF2B5EF4-FFF2-40B4-BE49-F238E27FC236}">
                    <a16:creationId xmlns:a16="http://schemas.microsoft.com/office/drawing/2014/main" id="{99DFB524-ED21-484E-880E-DEF504029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50" y="4138217"/>
                <a:ext cx="545547" cy="500266"/>
              </a:xfrm>
              <a:custGeom>
                <a:avLst/>
                <a:gdLst>
                  <a:gd name="T0" fmla="*/ 905 w 964"/>
                  <a:gd name="T1" fmla="*/ 349 h 885"/>
                  <a:gd name="T2" fmla="*/ 523 w 964"/>
                  <a:gd name="T3" fmla="*/ 38 h 885"/>
                  <a:gd name="T4" fmla="*/ 490 w 964"/>
                  <a:gd name="T5" fmla="*/ 17 h 885"/>
                  <a:gd name="T6" fmla="*/ 455 w 964"/>
                  <a:gd name="T7" fmla="*/ 6 h 885"/>
                  <a:gd name="T8" fmla="*/ 415 w 964"/>
                  <a:gd name="T9" fmla="*/ 0 h 885"/>
                  <a:gd name="T10" fmla="*/ 375 w 964"/>
                  <a:gd name="T11" fmla="*/ 2 h 885"/>
                  <a:gd name="T12" fmla="*/ 331 w 964"/>
                  <a:gd name="T13" fmla="*/ 11 h 885"/>
                  <a:gd name="T14" fmla="*/ 286 w 964"/>
                  <a:gd name="T15" fmla="*/ 25 h 885"/>
                  <a:gd name="T16" fmla="*/ 242 w 964"/>
                  <a:gd name="T17" fmla="*/ 48 h 885"/>
                  <a:gd name="T18" fmla="*/ 198 w 964"/>
                  <a:gd name="T19" fmla="*/ 75 h 885"/>
                  <a:gd name="T20" fmla="*/ 156 w 964"/>
                  <a:gd name="T21" fmla="*/ 107 h 885"/>
                  <a:gd name="T22" fmla="*/ 116 w 964"/>
                  <a:gd name="T23" fmla="*/ 146 h 885"/>
                  <a:gd name="T24" fmla="*/ 81 w 964"/>
                  <a:gd name="T25" fmla="*/ 188 h 885"/>
                  <a:gd name="T26" fmla="*/ 52 w 964"/>
                  <a:gd name="T27" fmla="*/ 232 h 885"/>
                  <a:gd name="T28" fmla="*/ 29 w 964"/>
                  <a:gd name="T29" fmla="*/ 276 h 885"/>
                  <a:gd name="T30" fmla="*/ 14 w 964"/>
                  <a:gd name="T31" fmla="*/ 320 h 885"/>
                  <a:gd name="T32" fmla="*/ 4 w 964"/>
                  <a:gd name="T33" fmla="*/ 363 h 885"/>
                  <a:gd name="T34" fmla="*/ 0 w 964"/>
                  <a:gd name="T35" fmla="*/ 403 h 885"/>
                  <a:gd name="T36" fmla="*/ 4 w 964"/>
                  <a:gd name="T37" fmla="*/ 443 h 885"/>
                  <a:gd name="T38" fmla="*/ 16 w 964"/>
                  <a:gd name="T39" fmla="*/ 478 h 885"/>
                  <a:gd name="T40" fmla="*/ 35 w 964"/>
                  <a:gd name="T41" fmla="*/ 509 h 885"/>
                  <a:gd name="T42" fmla="*/ 60 w 964"/>
                  <a:gd name="T43" fmla="*/ 536 h 885"/>
                  <a:gd name="T44" fmla="*/ 444 w 964"/>
                  <a:gd name="T45" fmla="*/ 848 h 885"/>
                  <a:gd name="T46" fmla="*/ 475 w 964"/>
                  <a:gd name="T47" fmla="*/ 868 h 885"/>
                  <a:gd name="T48" fmla="*/ 509 w 964"/>
                  <a:gd name="T49" fmla="*/ 879 h 885"/>
                  <a:gd name="T50" fmla="*/ 549 w 964"/>
                  <a:gd name="T51" fmla="*/ 885 h 885"/>
                  <a:gd name="T52" fmla="*/ 590 w 964"/>
                  <a:gd name="T53" fmla="*/ 883 h 885"/>
                  <a:gd name="T54" fmla="*/ 634 w 964"/>
                  <a:gd name="T55" fmla="*/ 873 h 885"/>
                  <a:gd name="T56" fmla="*/ 678 w 964"/>
                  <a:gd name="T57" fmla="*/ 860 h 885"/>
                  <a:gd name="T58" fmla="*/ 722 w 964"/>
                  <a:gd name="T59" fmla="*/ 839 h 885"/>
                  <a:gd name="T60" fmla="*/ 766 w 964"/>
                  <a:gd name="T61" fmla="*/ 810 h 885"/>
                  <a:gd name="T62" fmla="*/ 809 w 964"/>
                  <a:gd name="T63" fmla="*/ 777 h 885"/>
                  <a:gd name="T64" fmla="*/ 849 w 964"/>
                  <a:gd name="T65" fmla="*/ 739 h 885"/>
                  <a:gd name="T66" fmla="*/ 884 w 964"/>
                  <a:gd name="T67" fmla="*/ 697 h 885"/>
                  <a:gd name="T68" fmla="*/ 912 w 964"/>
                  <a:gd name="T69" fmla="*/ 653 h 885"/>
                  <a:gd name="T70" fmla="*/ 935 w 964"/>
                  <a:gd name="T71" fmla="*/ 608 h 885"/>
                  <a:gd name="T72" fmla="*/ 951 w 964"/>
                  <a:gd name="T73" fmla="*/ 564 h 885"/>
                  <a:gd name="T74" fmla="*/ 960 w 964"/>
                  <a:gd name="T75" fmla="*/ 522 h 885"/>
                  <a:gd name="T76" fmla="*/ 964 w 964"/>
                  <a:gd name="T77" fmla="*/ 482 h 885"/>
                  <a:gd name="T78" fmla="*/ 960 w 964"/>
                  <a:gd name="T79" fmla="*/ 441 h 885"/>
                  <a:gd name="T80" fmla="*/ 949 w 964"/>
                  <a:gd name="T81" fmla="*/ 407 h 885"/>
                  <a:gd name="T82" fmla="*/ 930 w 964"/>
                  <a:gd name="T83" fmla="*/ 376 h 885"/>
                  <a:gd name="T84" fmla="*/ 905 w 964"/>
                  <a:gd name="T85" fmla="*/ 349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4" h="885">
                    <a:moveTo>
                      <a:pt x="905" y="349"/>
                    </a:moveTo>
                    <a:lnTo>
                      <a:pt x="523" y="38"/>
                    </a:lnTo>
                    <a:lnTo>
                      <a:pt x="490" y="17"/>
                    </a:lnTo>
                    <a:lnTo>
                      <a:pt x="455" y="6"/>
                    </a:lnTo>
                    <a:lnTo>
                      <a:pt x="415" y="0"/>
                    </a:lnTo>
                    <a:lnTo>
                      <a:pt x="375" y="2"/>
                    </a:lnTo>
                    <a:lnTo>
                      <a:pt x="331" y="11"/>
                    </a:lnTo>
                    <a:lnTo>
                      <a:pt x="286" y="25"/>
                    </a:lnTo>
                    <a:lnTo>
                      <a:pt x="242" y="48"/>
                    </a:lnTo>
                    <a:lnTo>
                      <a:pt x="198" y="75"/>
                    </a:lnTo>
                    <a:lnTo>
                      <a:pt x="156" y="107"/>
                    </a:lnTo>
                    <a:lnTo>
                      <a:pt x="116" y="146"/>
                    </a:lnTo>
                    <a:lnTo>
                      <a:pt x="81" y="188"/>
                    </a:lnTo>
                    <a:lnTo>
                      <a:pt x="52" y="232"/>
                    </a:lnTo>
                    <a:lnTo>
                      <a:pt x="29" y="276"/>
                    </a:lnTo>
                    <a:lnTo>
                      <a:pt x="14" y="320"/>
                    </a:lnTo>
                    <a:lnTo>
                      <a:pt x="4" y="363"/>
                    </a:lnTo>
                    <a:lnTo>
                      <a:pt x="0" y="403"/>
                    </a:lnTo>
                    <a:lnTo>
                      <a:pt x="4" y="443"/>
                    </a:lnTo>
                    <a:lnTo>
                      <a:pt x="16" y="478"/>
                    </a:lnTo>
                    <a:lnTo>
                      <a:pt x="35" y="509"/>
                    </a:lnTo>
                    <a:lnTo>
                      <a:pt x="60" y="536"/>
                    </a:lnTo>
                    <a:lnTo>
                      <a:pt x="444" y="848"/>
                    </a:lnTo>
                    <a:lnTo>
                      <a:pt x="475" y="868"/>
                    </a:lnTo>
                    <a:lnTo>
                      <a:pt x="509" y="879"/>
                    </a:lnTo>
                    <a:lnTo>
                      <a:pt x="549" y="885"/>
                    </a:lnTo>
                    <a:lnTo>
                      <a:pt x="590" y="883"/>
                    </a:lnTo>
                    <a:lnTo>
                      <a:pt x="634" y="873"/>
                    </a:lnTo>
                    <a:lnTo>
                      <a:pt x="678" y="860"/>
                    </a:lnTo>
                    <a:lnTo>
                      <a:pt x="722" y="839"/>
                    </a:lnTo>
                    <a:lnTo>
                      <a:pt x="766" y="810"/>
                    </a:lnTo>
                    <a:lnTo>
                      <a:pt x="809" y="777"/>
                    </a:lnTo>
                    <a:lnTo>
                      <a:pt x="849" y="739"/>
                    </a:lnTo>
                    <a:lnTo>
                      <a:pt x="884" y="697"/>
                    </a:lnTo>
                    <a:lnTo>
                      <a:pt x="912" y="653"/>
                    </a:lnTo>
                    <a:lnTo>
                      <a:pt x="935" y="608"/>
                    </a:lnTo>
                    <a:lnTo>
                      <a:pt x="951" y="564"/>
                    </a:lnTo>
                    <a:lnTo>
                      <a:pt x="960" y="522"/>
                    </a:lnTo>
                    <a:lnTo>
                      <a:pt x="964" y="482"/>
                    </a:lnTo>
                    <a:lnTo>
                      <a:pt x="960" y="441"/>
                    </a:lnTo>
                    <a:lnTo>
                      <a:pt x="949" y="407"/>
                    </a:lnTo>
                    <a:lnTo>
                      <a:pt x="930" y="376"/>
                    </a:lnTo>
                    <a:lnTo>
                      <a:pt x="905" y="349"/>
                    </a:lnTo>
                    <a:close/>
                  </a:path>
                </a:pathLst>
              </a:custGeom>
              <a:solidFill>
                <a:srgbClr val="F9BB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03840552-825C-4C50-9BE2-6C16CBD23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351" y="4328362"/>
                <a:ext cx="258060" cy="247868"/>
              </a:xfrm>
              <a:custGeom>
                <a:avLst/>
                <a:gdLst>
                  <a:gd name="T0" fmla="*/ 61 w 455"/>
                  <a:gd name="T1" fmla="*/ 82 h 438"/>
                  <a:gd name="T2" fmla="*/ 34 w 455"/>
                  <a:gd name="T3" fmla="*/ 115 h 438"/>
                  <a:gd name="T4" fmla="*/ 15 w 455"/>
                  <a:gd name="T5" fmla="*/ 152 h 438"/>
                  <a:gd name="T6" fmla="*/ 3 w 455"/>
                  <a:gd name="T7" fmla="*/ 188 h 438"/>
                  <a:gd name="T8" fmla="*/ 0 w 455"/>
                  <a:gd name="T9" fmla="*/ 226 h 438"/>
                  <a:gd name="T10" fmla="*/ 1 w 455"/>
                  <a:gd name="T11" fmla="*/ 261 h 438"/>
                  <a:gd name="T12" fmla="*/ 11 w 455"/>
                  <a:gd name="T13" fmla="*/ 296 h 438"/>
                  <a:gd name="T14" fmla="*/ 28 w 455"/>
                  <a:gd name="T15" fmla="*/ 324 h 438"/>
                  <a:gd name="T16" fmla="*/ 53 w 455"/>
                  <a:gd name="T17" fmla="*/ 351 h 438"/>
                  <a:gd name="T18" fmla="*/ 161 w 455"/>
                  <a:gd name="T19" fmla="*/ 438 h 438"/>
                  <a:gd name="T20" fmla="*/ 174 w 455"/>
                  <a:gd name="T21" fmla="*/ 432 h 438"/>
                  <a:gd name="T22" fmla="*/ 186 w 455"/>
                  <a:gd name="T23" fmla="*/ 426 h 438"/>
                  <a:gd name="T24" fmla="*/ 197 w 455"/>
                  <a:gd name="T25" fmla="*/ 422 h 438"/>
                  <a:gd name="T26" fmla="*/ 209 w 455"/>
                  <a:gd name="T27" fmla="*/ 415 h 438"/>
                  <a:gd name="T28" fmla="*/ 222 w 455"/>
                  <a:gd name="T29" fmla="*/ 405 h 438"/>
                  <a:gd name="T30" fmla="*/ 238 w 455"/>
                  <a:gd name="T31" fmla="*/ 393 h 438"/>
                  <a:gd name="T32" fmla="*/ 257 w 455"/>
                  <a:gd name="T33" fmla="*/ 376 h 438"/>
                  <a:gd name="T34" fmla="*/ 280 w 455"/>
                  <a:gd name="T35" fmla="*/ 355 h 438"/>
                  <a:gd name="T36" fmla="*/ 307 w 455"/>
                  <a:gd name="T37" fmla="*/ 328 h 438"/>
                  <a:gd name="T38" fmla="*/ 341 w 455"/>
                  <a:gd name="T39" fmla="*/ 292 h 438"/>
                  <a:gd name="T40" fmla="*/ 378 w 455"/>
                  <a:gd name="T41" fmla="*/ 249 h 438"/>
                  <a:gd name="T42" fmla="*/ 407 w 455"/>
                  <a:gd name="T43" fmla="*/ 213 h 438"/>
                  <a:gd name="T44" fmla="*/ 428 w 455"/>
                  <a:gd name="T45" fmla="*/ 182 h 438"/>
                  <a:gd name="T46" fmla="*/ 441 w 455"/>
                  <a:gd name="T47" fmla="*/ 157 h 438"/>
                  <a:gd name="T48" fmla="*/ 449 w 455"/>
                  <a:gd name="T49" fmla="*/ 138 h 438"/>
                  <a:gd name="T50" fmla="*/ 453 w 455"/>
                  <a:gd name="T51" fmla="*/ 127 h 438"/>
                  <a:gd name="T52" fmla="*/ 455 w 455"/>
                  <a:gd name="T53" fmla="*/ 123 h 438"/>
                  <a:gd name="T54" fmla="*/ 347 w 455"/>
                  <a:gd name="T55" fmla="*/ 36 h 438"/>
                  <a:gd name="T56" fmla="*/ 316 w 455"/>
                  <a:gd name="T57" fmla="*/ 17 h 438"/>
                  <a:gd name="T58" fmla="*/ 282 w 455"/>
                  <a:gd name="T59" fmla="*/ 4 h 438"/>
                  <a:gd name="T60" fmla="*/ 243 w 455"/>
                  <a:gd name="T61" fmla="*/ 0 h 438"/>
                  <a:gd name="T62" fmla="*/ 205 w 455"/>
                  <a:gd name="T63" fmla="*/ 4 h 438"/>
                  <a:gd name="T64" fmla="*/ 167 w 455"/>
                  <a:gd name="T65" fmla="*/ 13 h 438"/>
                  <a:gd name="T66" fmla="*/ 130 w 455"/>
                  <a:gd name="T67" fmla="*/ 29 h 438"/>
                  <a:gd name="T68" fmla="*/ 94 w 455"/>
                  <a:gd name="T69" fmla="*/ 52 h 438"/>
                  <a:gd name="T70" fmla="*/ 61 w 455"/>
                  <a:gd name="T71" fmla="*/ 8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5" h="438">
                    <a:moveTo>
                      <a:pt x="61" y="82"/>
                    </a:moveTo>
                    <a:lnTo>
                      <a:pt x="34" y="115"/>
                    </a:lnTo>
                    <a:lnTo>
                      <a:pt x="15" y="152"/>
                    </a:lnTo>
                    <a:lnTo>
                      <a:pt x="3" y="188"/>
                    </a:lnTo>
                    <a:lnTo>
                      <a:pt x="0" y="226"/>
                    </a:lnTo>
                    <a:lnTo>
                      <a:pt x="1" y="261"/>
                    </a:lnTo>
                    <a:lnTo>
                      <a:pt x="11" y="296"/>
                    </a:lnTo>
                    <a:lnTo>
                      <a:pt x="28" y="324"/>
                    </a:lnTo>
                    <a:lnTo>
                      <a:pt x="53" y="351"/>
                    </a:lnTo>
                    <a:lnTo>
                      <a:pt x="161" y="438"/>
                    </a:lnTo>
                    <a:lnTo>
                      <a:pt x="174" y="432"/>
                    </a:lnTo>
                    <a:lnTo>
                      <a:pt x="186" y="426"/>
                    </a:lnTo>
                    <a:lnTo>
                      <a:pt x="197" y="422"/>
                    </a:lnTo>
                    <a:lnTo>
                      <a:pt x="209" y="415"/>
                    </a:lnTo>
                    <a:lnTo>
                      <a:pt x="222" y="405"/>
                    </a:lnTo>
                    <a:lnTo>
                      <a:pt x="238" y="393"/>
                    </a:lnTo>
                    <a:lnTo>
                      <a:pt x="257" y="376"/>
                    </a:lnTo>
                    <a:lnTo>
                      <a:pt x="280" y="355"/>
                    </a:lnTo>
                    <a:lnTo>
                      <a:pt x="307" y="328"/>
                    </a:lnTo>
                    <a:lnTo>
                      <a:pt x="341" y="292"/>
                    </a:lnTo>
                    <a:lnTo>
                      <a:pt x="378" y="249"/>
                    </a:lnTo>
                    <a:lnTo>
                      <a:pt x="407" y="213"/>
                    </a:lnTo>
                    <a:lnTo>
                      <a:pt x="428" y="182"/>
                    </a:lnTo>
                    <a:lnTo>
                      <a:pt x="441" y="157"/>
                    </a:lnTo>
                    <a:lnTo>
                      <a:pt x="449" y="138"/>
                    </a:lnTo>
                    <a:lnTo>
                      <a:pt x="453" y="127"/>
                    </a:lnTo>
                    <a:lnTo>
                      <a:pt x="455" y="123"/>
                    </a:lnTo>
                    <a:lnTo>
                      <a:pt x="347" y="36"/>
                    </a:lnTo>
                    <a:lnTo>
                      <a:pt x="316" y="17"/>
                    </a:lnTo>
                    <a:lnTo>
                      <a:pt x="282" y="4"/>
                    </a:lnTo>
                    <a:lnTo>
                      <a:pt x="243" y="0"/>
                    </a:lnTo>
                    <a:lnTo>
                      <a:pt x="205" y="4"/>
                    </a:lnTo>
                    <a:lnTo>
                      <a:pt x="167" y="13"/>
                    </a:lnTo>
                    <a:lnTo>
                      <a:pt x="130" y="29"/>
                    </a:lnTo>
                    <a:lnTo>
                      <a:pt x="94" y="52"/>
                    </a:lnTo>
                    <a:lnTo>
                      <a:pt x="61" y="82"/>
                    </a:lnTo>
                    <a:close/>
                  </a:path>
                </a:pathLst>
              </a:custGeom>
              <a:solidFill>
                <a:srgbClr val="FFD9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23DB26E-20FC-4828-A6E8-25E014E4686D}"/>
                </a:ext>
              </a:extLst>
            </p:cNvPr>
            <p:cNvGrpSpPr/>
            <p:nvPr/>
          </p:nvGrpSpPr>
          <p:grpSpPr>
            <a:xfrm>
              <a:off x="5013837" y="5067274"/>
              <a:ext cx="425879" cy="390531"/>
              <a:chOff x="327393" y="4555857"/>
              <a:chExt cx="545547" cy="500266"/>
            </a:xfrm>
          </p:grpSpPr>
          <p:sp>
            <p:nvSpPr>
              <p:cNvPr id="33" name="Freeform 62">
                <a:extLst>
                  <a:ext uri="{FF2B5EF4-FFF2-40B4-BE49-F238E27FC236}">
                    <a16:creationId xmlns:a16="http://schemas.microsoft.com/office/drawing/2014/main" id="{BEFDF54C-F3DD-42F8-920A-0397670CF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93" y="4555857"/>
                <a:ext cx="545547" cy="500266"/>
              </a:xfrm>
              <a:custGeom>
                <a:avLst/>
                <a:gdLst>
                  <a:gd name="T0" fmla="*/ 904 w 964"/>
                  <a:gd name="T1" fmla="*/ 350 h 885"/>
                  <a:gd name="T2" fmla="*/ 520 w 964"/>
                  <a:gd name="T3" fmla="*/ 39 h 885"/>
                  <a:gd name="T4" fmla="*/ 490 w 964"/>
                  <a:gd name="T5" fmla="*/ 17 h 885"/>
                  <a:gd name="T6" fmla="*/ 455 w 964"/>
                  <a:gd name="T7" fmla="*/ 6 h 885"/>
                  <a:gd name="T8" fmla="*/ 415 w 964"/>
                  <a:gd name="T9" fmla="*/ 0 h 885"/>
                  <a:gd name="T10" fmla="*/ 374 w 964"/>
                  <a:gd name="T11" fmla="*/ 2 h 885"/>
                  <a:gd name="T12" fmla="*/ 330 w 964"/>
                  <a:gd name="T13" fmla="*/ 12 h 885"/>
                  <a:gd name="T14" fmla="*/ 286 w 964"/>
                  <a:gd name="T15" fmla="*/ 25 h 885"/>
                  <a:gd name="T16" fmla="*/ 242 w 964"/>
                  <a:gd name="T17" fmla="*/ 48 h 885"/>
                  <a:gd name="T18" fmla="*/ 198 w 964"/>
                  <a:gd name="T19" fmla="*/ 75 h 885"/>
                  <a:gd name="T20" fmla="*/ 155 w 964"/>
                  <a:gd name="T21" fmla="*/ 108 h 885"/>
                  <a:gd name="T22" fmla="*/ 115 w 964"/>
                  <a:gd name="T23" fmla="*/ 146 h 885"/>
                  <a:gd name="T24" fmla="*/ 81 w 964"/>
                  <a:gd name="T25" fmla="*/ 188 h 885"/>
                  <a:gd name="T26" fmla="*/ 52 w 964"/>
                  <a:gd name="T27" fmla="*/ 232 h 885"/>
                  <a:gd name="T28" fmla="*/ 29 w 964"/>
                  <a:gd name="T29" fmla="*/ 277 h 885"/>
                  <a:gd name="T30" fmla="*/ 13 w 964"/>
                  <a:gd name="T31" fmla="*/ 321 h 885"/>
                  <a:gd name="T32" fmla="*/ 4 w 964"/>
                  <a:gd name="T33" fmla="*/ 363 h 885"/>
                  <a:gd name="T34" fmla="*/ 0 w 964"/>
                  <a:gd name="T35" fmla="*/ 403 h 885"/>
                  <a:gd name="T36" fmla="*/ 4 w 964"/>
                  <a:gd name="T37" fmla="*/ 444 h 885"/>
                  <a:gd name="T38" fmla="*/ 15 w 964"/>
                  <a:gd name="T39" fmla="*/ 478 h 885"/>
                  <a:gd name="T40" fmla="*/ 33 w 964"/>
                  <a:gd name="T41" fmla="*/ 509 h 885"/>
                  <a:gd name="T42" fmla="*/ 59 w 964"/>
                  <a:gd name="T43" fmla="*/ 536 h 885"/>
                  <a:gd name="T44" fmla="*/ 442 w 964"/>
                  <a:gd name="T45" fmla="*/ 849 h 885"/>
                  <a:gd name="T46" fmla="*/ 474 w 964"/>
                  <a:gd name="T47" fmla="*/ 868 h 885"/>
                  <a:gd name="T48" fmla="*/ 509 w 964"/>
                  <a:gd name="T49" fmla="*/ 879 h 885"/>
                  <a:gd name="T50" fmla="*/ 549 w 964"/>
                  <a:gd name="T51" fmla="*/ 885 h 885"/>
                  <a:gd name="T52" fmla="*/ 589 w 964"/>
                  <a:gd name="T53" fmla="*/ 883 h 885"/>
                  <a:gd name="T54" fmla="*/ 634 w 964"/>
                  <a:gd name="T55" fmla="*/ 874 h 885"/>
                  <a:gd name="T56" fmla="*/ 678 w 964"/>
                  <a:gd name="T57" fmla="*/ 860 h 885"/>
                  <a:gd name="T58" fmla="*/ 722 w 964"/>
                  <a:gd name="T59" fmla="*/ 839 h 885"/>
                  <a:gd name="T60" fmla="*/ 766 w 964"/>
                  <a:gd name="T61" fmla="*/ 810 h 885"/>
                  <a:gd name="T62" fmla="*/ 808 w 964"/>
                  <a:gd name="T63" fmla="*/ 778 h 885"/>
                  <a:gd name="T64" fmla="*/ 849 w 964"/>
                  <a:gd name="T65" fmla="*/ 739 h 885"/>
                  <a:gd name="T66" fmla="*/ 883 w 964"/>
                  <a:gd name="T67" fmla="*/ 697 h 885"/>
                  <a:gd name="T68" fmla="*/ 912 w 964"/>
                  <a:gd name="T69" fmla="*/ 653 h 885"/>
                  <a:gd name="T70" fmla="*/ 935 w 964"/>
                  <a:gd name="T71" fmla="*/ 609 h 885"/>
                  <a:gd name="T72" fmla="*/ 950 w 964"/>
                  <a:gd name="T73" fmla="*/ 565 h 885"/>
                  <a:gd name="T74" fmla="*/ 960 w 964"/>
                  <a:gd name="T75" fmla="*/ 522 h 885"/>
                  <a:gd name="T76" fmla="*/ 964 w 964"/>
                  <a:gd name="T77" fmla="*/ 482 h 885"/>
                  <a:gd name="T78" fmla="*/ 958 w 964"/>
                  <a:gd name="T79" fmla="*/ 442 h 885"/>
                  <a:gd name="T80" fmla="*/ 948 w 964"/>
                  <a:gd name="T81" fmla="*/ 407 h 885"/>
                  <a:gd name="T82" fmla="*/ 929 w 964"/>
                  <a:gd name="T83" fmla="*/ 376 h 885"/>
                  <a:gd name="T84" fmla="*/ 904 w 964"/>
                  <a:gd name="T85" fmla="*/ 35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4" h="885">
                    <a:moveTo>
                      <a:pt x="904" y="350"/>
                    </a:moveTo>
                    <a:lnTo>
                      <a:pt x="520" y="39"/>
                    </a:lnTo>
                    <a:lnTo>
                      <a:pt x="490" y="17"/>
                    </a:lnTo>
                    <a:lnTo>
                      <a:pt x="455" y="6"/>
                    </a:lnTo>
                    <a:lnTo>
                      <a:pt x="415" y="0"/>
                    </a:lnTo>
                    <a:lnTo>
                      <a:pt x="374" y="2"/>
                    </a:lnTo>
                    <a:lnTo>
                      <a:pt x="330" y="12"/>
                    </a:lnTo>
                    <a:lnTo>
                      <a:pt x="286" y="25"/>
                    </a:lnTo>
                    <a:lnTo>
                      <a:pt x="242" y="48"/>
                    </a:lnTo>
                    <a:lnTo>
                      <a:pt x="198" y="75"/>
                    </a:lnTo>
                    <a:lnTo>
                      <a:pt x="155" y="108"/>
                    </a:lnTo>
                    <a:lnTo>
                      <a:pt x="115" y="146"/>
                    </a:lnTo>
                    <a:lnTo>
                      <a:pt x="81" y="188"/>
                    </a:lnTo>
                    <a:lnTo>
                      <a:pt x="52" y="232"/>
                    </a:lnTo>
                    <a:lnTo>
                      <a:pt x="29" y="277"/>
                    </a:lnTo>
                    <a:lnTo>
                      <a:pt x="13" y="321"/>
                    </a:lnTo>
                    <a:lnTo>
                      <a:pt x="4" y="363"/>
                    </a:lnTo>
                    <a:lnTo>
                      <a:pt x="0" y="403"/>
                    </a:lnTo>
                    <a:lnTo>
                      <a:pt x="4" y="444"/>
                    </a:lnTo>
                    <a:lnTo>
                      <a:pt x="15" y="478"/>
                    </a:lnTo>
                    <a:lnTo>
                      <a:pt x="33" y="509"/>
                    </a:lnTo>
                    <a:lnTo>
                      <a:pt x="59" y="536"/>
                    </a:lnTo>
                    <a:lnTo>
                      <a:pt x="442" y="849"/>
                    </a:lnTo>
                    <a:lnTo>
                      <a:pt x="474" y="868"/>
                    </a:lnTo>
                    <a:lnTo>
                      <a:pt x="509" y="879"/>
                    </a:lnTo>
                    <a:lnTo>
                      <a:pt x="549" y="885"/>
                    </a:lnTo>
                    <a:lnTo>
                      <a:pt x="589" y="883"/>
                    </a:lnTo>
                    <a:lnTo>
                      <a:pt x="634" y="874"/>
                    </a:lnTo>
                    <a:lnTo>
                      <a:pt x="678" y="860"/>
                    </a:lnTo>
                    <a:lnTo>
                      <a:pt x="722" y="839"/>
                    </a:lnTo>
                    <a:lnTo>
                      <a:pt x="766" y="810"/>
                    </a:lnTo>
                    <a:lnTo>
                      <a:pt x="808" y="778"/>
                    </a:lnTo>
                    <a:lnTo>
                      <a:pt x="849" y="739"/>
                    </a:lnTo>
                    <a:lnTo>
                      <a:pt x="883" y="697"/>
                    </a:lnTo>
                    <a:lnTo>
                      <a:pt x="912" y="653"/>
                    </a:lnTo>
                    <a:lnTo>
                      <a:pt x="935" y="609"/>
                    </a:lnTo>
                    <a:lnTo>
                      <a:pt x="950" y="565"/>
                    </a:lnTo>
                    <a:lnTo>
                      <a:pt x="960" y="522"/>
                    </a:lnTo>
                    <a:lnTo>
                      <a:pt x="964" y="482"/>
                    </a:lnTo>
                    <a:lnTo>
                      <a:pt x="958" y="442"/>
                    </a:lnTo>
                    <a:lnTo>
                      <a:pt x="948" y="407"/>
                    </a:lnTo>
                    <a:lnTo>
                      <a:pt x="929" y="376"/>
                    </a:lnTo>
                    <a:lnTo>
                      <a:pt x="904" y="350"/>
                    </a:lnTo>
                    <a:close/>
                  </a:path>
                </a:pathLst>
              </a:custGeom>
              <a:solidFill>
                <a:srgbClr val="F9BB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63">
                <a:extLst>
                  <a:ext uri="{FF2B5EF4-FFF2-40B4-BE49-F238E27FC236}">
                    <a16:creationId xmlns:a16="http://schemas.microsoft.com/office/drawing/2014/main" id="{093C8993-6AF0-4132-BEE5-9DA615A75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93" y="4746007"/>
                <a:ext cx="259192" cy="246738"/>
              </a:xfrm>
              <a:custGeom>
                <a:avLst/>
                <a:gdLst>
                  <a:gd name="T0" fmla="*/ 64 w 457"/>
                  <a:gd name="T1" fmla="*/ 83 h 438"/>
                  <a:gd name="T2" fmla="*/ 37 w 457"/>
                  <a:gd name="T3" fmla="*/ 115 h 438"/>
                  <a:gd name="T4" fmla="*/ 18 w 457"/>
                  <a:gd name="T5" fmla="*/ 152 h 438"/>
                  <a:gd name="T6" fmla="*/ 6 w 457"/>
                  <a:gd name="T7" fmla="*/ 188 h 438"/>
                  <a:gd name="T8" fmla="*/ 0 w 457"/>
                  <a:gd name="T9" fmla="*/ 227 h 438"/>
                  <a:gd name="T10" fmla="*/ 4 w 457"/>
                  <a:gd name="T11" fmla="*/ 261 h 438"/>
                  <a:gd name="T12" fmla="*/ 14 w 457"/>
                  <a:gd name="T13" fmla="*/ 296 h 438"/>
                  <a:gd name="T14" fmla="*/ 31 w 457"/>
                  <a:gd name="T15" fmla="*/ 325 h 438"/>
                  <a:gd name="T16" fmla="*/ 56 w 457"/>
                  <a:gd name="T17" fmla="*/ 351 h 438"/>
                  <a:gd name="T18" fmla="*/ 163 w 457"/>
                  <a:gd name="T19" fmla="*/ 438 h 438"/>
                  <a:gd name="T20" fmla="*/ 177 w 457"/>
                  <a:gd name="T21" fmla="*/ 432 h 438"/>
                  <a:gd name="T22" fmla="*/ 188 w 457"/>
                  <a:gd name="T23" fmla="*/ 426 h 438"/>
                  <a:gd name="T24" fmla="*/ 198 w 457"/>
                  <a:gd name="T25" fmla="*/ 423 h 438"/>
                  <a:gd name="T26" fmla="*/ 211 w 457"/>
                  <a:gd name="T27" fmla="*/ 415 h 438"/>
                  <a:gd name="T28" fmla="*/ 225 w 457"/>
                  <a:gd name="T29" fmla="*/ 405 h 438"/>
                  <a:gd name="T30" fmla="*/ 240 w 457"/>
                  <a:gd name="T31" fmla="*/ 394 h 438"/>
                  <a:gd name="T32" fmla="*/ 259 w 457"/>
                  <a:gd name="T33" fmla="*/ 376 h 438"/>
                  <a:gd name="T34" fmla="*/ 282 w 457"/>
                  <a:gd name="T35" fmla="*/ 355 h 438"/>
                  <a:gd name="T36" fmla="*/ 309 w 457"/>
                  <a:gd name="T37" fmla="*/ 328 h 438"/>
                  <a:gd name="T38" fmla="*/ 344 w 457"/>
                  <a:gd name="T39" fmla="*/ 292 h 438"/>
                  <a:gd name="T40" fmla="*/ 380 w 457"/>
                  <a:gd name="T41" fmla="*/ 250 h 438"/>
                  <a:gd name="T42" fmla="*/ 409 w 457"/>
                  <a:gd name="T43" fmla="*/ 213 h 438"/>
                  <a:gd name="T44" fmla="*/ 430 w 457"/>
                  <a:gd name="T45" fmla="*/ 183 h 438"/>
                  <a:gd name="T46" fmla="*/ 444 w 457"/>
                  <a:gd name="T47" fmla="*/ 158 h 438"/>
                  <a:gd name="T48" fmla="*/ 451 w 457"/>
                  <a:gd name="T49" fmla="*/ 138 h 438"/>
                  <a:gd name="T50" fmla="*/ 455 w 457"/>
                  <a:gd name="T51" fmla="*/ 127 h 438"/>
                  <a:gd name="T52" fmla="*/ 457 w 457"/>
                  <a:gd name="T53" fmla="*/ 123 h 438"/>
                  <a:gd name="T54" fmla="*/ 350 w 457"/>
                  <a:gd name="T55" fmla="*/ 37 h 438"/>
                  <a:gd name="T56" fmla="*/ 319 w 457"/>
                  <a:gd name="T57" fmla="*/ 17 h 438"/>
                  <a:gd name="T58" fmla="*/ 284 w 457"/>
                  <a:gd name="T59" fmla="*/ 4 h 438"/>
                  <a:gd name="T60" fmla="*/ 246 w 457"/>
                  <a:gd name="T61" fmla="*/ 0 h 438"/>
                  <a:gd name="T62" fmla="*/ 208 w 457"/>
                  <a:gd name="T63" fmla="*/ 4 h 438"/>
                  <a:gd name="T64" fmla="*/ 169 w 457"/>
                  <a:gd name="T65" fmla="*/ 14 h 438"/>
                  <a:gd name="T66" fmla="*/ 133 w 457"/>
                  <a:gd name="T67" fmla="*/ 29 h 438"/>
                  <a:gd name="T68" fmla="*/ 96 w 457"/>
                  <a:gd name="T69" fmla="*/ 52 h 438"/>
                  <a:gd name="T70" fmla="*/ 64 w 457"/>
                  <a:gd name="T71" fmla="*/ 8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7" h="438">
                    <a:moveTo>
                      <a:pt x="64" y="83"/>
                    </a:moveTo>
                    <a:lnTo>
                      <a:pt x="37" y="115"/>
                    </a:lnTo>
                    <a:lnTo>
                      <a:pt x="18" y="152"/>
                    </a:lnTo>
                    <a:lnTo>
                      <a:pt x="6" y="188"/>
                    </a:lnTo>
                    <a:lnTo>
                      <a:pt x="0" y="227"/>
                    </a:lnTo>
                    <a:lnTo>
                      <a:pt x="4" y="261"/>
                    </a:lnTo>
                    <a:lnTo>
                      <a:pt x="14" y="296"/>
                    </a:lnTo>
                    <a:lnTo>
                      <a:pt x="31" y="325"/>
                    </a:lnTo>
                    <a:lnTo>
                      <a:pt x="56" y="351"/>
                    </a:lnTo>
                    <a:lnTo>
                      <a:pt x="163" y="438"/>
                    </a:lnTo>
                    <a:lnTo>
                      <a:pt x="177" y="432"/>
                    </a:lnTo>
                    <a:lnTo>
                      <a:pt x="188" y="426"/>
                    </a:lnTo>
                    <a:lnTo>
                      <a:pt x="198" y="423"/>
                    </a:lnTo>
                    <a:lnTo>
                      <a:pt x="211" y="415"/>
                    </a:lnTo>
                    <a:lnTo>
                      <a:pt x="225" y="405"/>
                    </a:lnTo>
                    <a:lnTo>
                      <a:pt x="240" y="394"/>
                    </a:lnTo>
                    <a:lnTo>
                      <a:pt x="259" y="376"/>
                    </a:lnTo>
                    <a:lnTo>
                      <a:pt x="282" y="355"/>
                    </a:lnTo>
                    <a:lnTo>
                      <a:pt x="309" y="328"/>
                    </a:lnTo>
                    <a:lnTo>
                      <a:pt x="344" y="292"/>
                    </a:lnTo>
                    <a:lnTo>
                      <a:pt x="380" y="250"/>
                    </a:lnTo>
                    <a:lnTo>
                      <a:pt x="409" y="213"/>
                    </a:lnTo>
                    <a:lnTo>
                      <a:pt x="430" y="183"/>
                    </a:lnTo>
                    <a:lnTo>
                      <a:pt x="444" y="158"/>
                    </a:lnTo>
                    <a:lnTo>
                      <a:pt x="451" y="138"/>
                    </a:lnTo>
                    <a:lnTo>
                      <a:pt x="455" y="127"/>
                    </a:lnTo>
                    <a:lnTo>
                      <a:pt x="457" y="123"/>
                    </a:lnTo>
                    <a:lnTo>
                      <a:pt x="350" y="37"/>
                    </a:lnTo>
                    <a:lnTo>
                      <a:pt x="319" y="17"/>
                    </a:lnTo>
                    <a:lnTo>
                      <a:pt x="284" y="4"/>
                    </a:lnTo>
                    <a:lnTo>
                      <a:pt x="246" y="0"/>
                    </a:lnTo>
                    <a:lnTo>
                      <a:pt x="208" y="4"/>
                    </a:lnTo>
                    <a:lnTo>
                      <a:pt x="169" y="14"/>
                    </a:lnTo>
                    <a:lnTo>
                      <a:pt x="133" y="29"/>
                    </a:lnTo>
                    <a:lnTo>
                      <a:pt x="96" y="52"/>
                    </a:lnTo>
                    <a:lnTo>
                      <a:pt x="64" y="83"/>
                    </a:lnTo>
                    <a:close/>
                  </a:path>
                </a:pathLst>
              </a:custGeom>
              <a:solidFill>
                <a:srgbClr val="FFD9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F4FD20-A86A-45ED-8000-7A41A08CF305}"/>
                </a:ext>
              </a:extLst>
            </p:cNvPr>
            <p:cNvGrpSpPr/>
            <p:nvPr/>
          </p:nvGrpSpPr>
          <p:grpSpPr>
            <a:xfrm>
              <a:off x="5742868" y="4194635"/>
              <a:ext cx="674725" cy="663536"/>
              <a:chOff x="5742868" y="4533917"/>
              <a:chExt cx="674725" cy="663536"/>
            </a:xfrm>
          </p:grpSpPr>
          <p:sp>
            <p:nvSpPr>
              <p:cNvPr id="32" name="Freeform 218">
                <a:extLst>
                  <a:ext uri="{FF2B5EF4-FFF2-40B4-BE49-F238E27FC236}">
                    <a16:creationId xmlns:a16="http://schemas.microsoft.com/office/drawing/2014/main" id="{B1273532-B79D-434B-B105-4A948F02F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943" y="5017508"/>
                <a:ext cx="229019" cy="179945"/>
              </a:xfrm>
              <a:custGeom>
                <a:avLst/>
                <a:gdLst>
                  <a:gd name="connsiteX0" fmla="*/ 2590544 w 4368801"/>
                  <a:gd name="connsiteY0" fmla="*/ 919163 h 3298825"/>
                  <a:gd name="connsiteX1" fmla="*/ 3435350 w 4368801"/>
                  <a:gd name="connsiteY1" fmla="*/ 919163 h 3298825"/>
                  <a:gd name="connsiteX2" fmla="*/ 3435350 w 4368801"/>
                  <a:gd name="connsiteY2" fmla="*/ 2325688 h 3298825"/>
                  <a:gd name="connsiteX3" fmla="*/ 2092325 w 4368801"/>
                  <a:gd name="connsiteY3" fmla="*/ 2325688 h 3298825"/>
                  <a:gd name="connsiteX4" fmla="*/ 3121256 w 4368801"/>
                  <a:gd name="connsiteY4" fmla="*/ 1211288 h 3298825"/>
                  <a:gd name="connsiteX5" fmla="*/ 2471405 w 4368801"/>
                  <a:gd name="connsiteY5" fmla="*/ 1211288 h 3298825"/>
                  <a:gd name="connsiteX6" fmla="*/ 552450 w 4368801"/>
                  <a:gd name="connsiteY6" fmla="*/ 919163 h 3298825"/>
                  <a:gd name="connsiteX7" fmla="*/ 1690688 w 4368801"/>
                  <a:gd name="connsiteY7" fmla="*/ 919163 h 3298825"/>
                  <a:gd name="connsiteX8" fmla="*/ 845140 w 4368801"/>
                  <a:gd name="connsiteY8" fmla="*/ 1860453 h 3298825"/>
                  <a:gd name="connsiteX9" fmla="*/ 1484721 w 4368801"/>
                  <a:gd name="connsiteY9" fmla="*/ 1860453 h 3298825"/>
                  <a:gd name="connsiteX10" fmla="*/ 1300435 w 4368801"/>
                  <a:gd name="connsiteY10" fmla="*/ 2325688 h 3298825"/>
                  <a:gd name="connsiteX11" fmla="*/ 552450 w 4368801"/>
                  <a:gd name="connsiteY11" fmla="*/ 2325688 h 3298825"/>
                  <a:gd name="connsiteX12" fmla="*/ 2807567 w 4368801"/>
                  <a:gd name="connsiteY12" fmla="*/ 357188 h 3298825"/>
                  <a:gd name="connsiteX13" fmla="*/ 3978493 w 4368801"/>
                  <a:gd name="connsiteY13" fmla="*/ 357188 h 3298825"/>
                  <a:gd name="connsiteX14" fmla="*/ 3978493 w 4368801"/>
                  <a:gd name="connsiteY14" fmla="*/ 941144 h 3298825"/>
                  <a:gd name="connsiteX15" fmla="*/ 4368801 w 4368801"/>
                  <a:gd name="connsiteY15" fmla="*/ 1189866 h 3298825"/>
                  <a:gd name="connsiteX16" fmla="*/ 4368801 w 4368801"/>
                  <a:gd name="connsiteY16" fmla="*/ 2109055 h 3298825"/>
                  <a:gd name="connsiteX17" fmla="*/ 3978493 w 4368801"/>
                  <a:gd name="connsiteY17" fmla="*/ 2314521 h 3298825"/>
                  <a:gd name="connsiteX18" fmla="*/ 3978493 w 4368801"/>
                  <a:gd name="connsiteY18" fmla="*/ 2887663 h 3298825"/>
                  <a:gd name="connsiteX19" fmla="*/ 1506538 w 4368801"/>
                  <a:gd name="connsiteY19" fmla="*/ 2887663 h 3298825"/>
                  <a:gd name="connsiteX20" fmla="*/ 1820953 w 4368801"/>
                  <a:gd name="connsiteY20" fmla="*/ 2584871 h 3298825"/>
                  <a:gd name="connsiteX21" fmla="*/ 3674919 w 4368801"/>
                  <a:gd name="connsiteY21" fmla="*/ 2584871 h 3298825"/>
                  <a:gd name="connsiteX22" fmla="*/ 3674919 w 4368801"/>
                  <a:gd name="connsiteY22" fmla="*/ 659980 h 3298825"/>
                  <a:gd name="connsiteX23" fmla="*/ 2699148 w 4368801"/>
                  <a:gd name="connsiteY23" fmla="*/ 659980 h 3298825"/>
                  <a:gd name="connsiteX24" fmla="*/ 0 w 4368801"/>
                  <a:gd name="connsiteY24" fmla="*/ 357188 h 3298825"/>
                  <a:gd name="connsiteX25" fmla="*/ 2265363 w 4368801"/>
                  <a:gd name="connsiteY25" fmla="*/ 357188 h 3298825"/>
                  <a:gd name="connsiteX26" fmla="*/ 1951031 w 4368801"/>
                  <a:gd name="connsiteY26" fmla="*/ 659980 h 3298825"/>
                  <a:gd name="connsiteX27" fmla="*/ 303493 w 4368801"/>
                  <a:gd name="connsiteY27" fmla="*/ 659980 h 3298825"/>
                  <a:gd name="connsiteX28" fmla="*/ 303493 w 4368801"/>
                  <a:gd name="connsiteY28" fmla="*/ 2584871 h 3298825"/>
                  <a:gd name="connsiteX29" fmla="*/ 1203136 w 4368801"/>
                  <a:gd name="connsiteY29" fmla="*/ 2584871 h 3298825"/>
                  <a:gd name="connsiteX30" fmla="*/ 1083906 w 4368801"/>
                  <a:gd name="connsiteY30" fmla="*/ 2887663 h 3298825"/>
                  <a:gd name="connsiteX31" fmla="*/ 0 w 4368801"/>
                  <a:gd name="connsiteY31" fmla="*/ 2887663 h 3298825"/>
                  <a:gd name="connsiteX32" fmla="*/ 2807523 w 4368801"/>
                  <a:gd name="connsiteY32" fmla="*/ 0 h 3298825"/>
                  <a:gd name="connsiteX33" fmla="*/ 2276438 w 4368801"/>
                  <a:gd name="connsiteY33" fmla="*/ 1351978 h 3298825"/>
                  <a:gd name="connsiteX34" fmla="*/ 2840038 w 4368801"/>
                  <a:gd name="connsiteY34" fmla="*/ 1341162 h 3298825"/>
                  <a:gd name="connsiteX35" fmla="*/ 1019175 w 4368801"/>
                  <a:gd name="connsiteY35" fmla="*/ 3298825 h 3298825"/>
                  <a:gd name="connsiteX36" fmla="*/ 1723676 w 4368801"/>
                  <a:gd name="connsiteY36" fmla="*/ 1719716 h 3298825"/>
                  <a:gd name="connsiteX37" fmla="*/ 1160075 w 4368801"/>
                  <a:gd name="connsiteY37" fmla="*/ 1730531 h 3298825"/>
                  <a:gd name="connsiteX0" fmla="*/ 2590544 w 4368801"/>
                  <a:gd name="connsiteY0" fmla="*/ 919163 h 3298825"/>
                  <a:gd name="connsiteX1" fmla="*/ 3435350 w 4368801"/>
                  <a:gd name="connsiteY1" fmla="*/ 919163 h 3298825"/>
                  <a:gd name="connsiteX2" fmla="*/ 3435350 w 4368801"/>
                  <a:gd name="connsiteY2" fmla="*/ 2325688 h 3298825"/>
                  <a:gd name="connsiteX3" fmla="*/ 2092325 w 4368801"/>
                  <a:gd name="connsiteY3" fmla="*/ 2325688 h 3298825"/>
                  <a:gd name="connsiteX4" fmla="*/ 2471405 w 4368801"/>
                  <a:gd name="connsiteY4" fmla="*/ 1211288 h 3298825"/>
                  <a:gd name="connsiteX5" fmla="*/ 2590544 w 4368801"/>
                  <a:gd name="connsiteY5" fmla="*/ 919163 h 3298825"/>
                  <a:gd name="connsiteX6" fmla="*/ 552450 w 4368801"/>
                  <a:gd name="connsiteY6" fmla="*/ 919163 h 3298825"/>
                  <a:gd name="connsiteX7" fmla="*/ 1690688 w 4368801"/>
                  <a:gd name="connsiteY7" fmla="*/ 919163 h 3298825"/>
                  <a:gd name="connsiteX8" fmla="*/ 845140 w 4368801"/>
                  <a:gd name="connsiteY8" fmla="*/ 1860453 h 3298825"/>
                  <a:gd name="connsiteX9" fmla="*/ 1484721 w 4368801"/>
                  <a:gd name="connsiteY9" fmla="*/ 1860453 h 3298825"/>
                  <a:gd name="connsiteX10" fmla="*/ 1300435 w 4368801"/>
                  <a:gd name="connsiteY10" fmla="*/ 2325688 h 3298825"/>
                  <a:gd name="connsiteX11" fmla="*/ 552450 w 4368801"/>
                  <a:gd name="connsiteY11" fmla="*/ 2325688 h 3298825"/>
                  <a:gd name="connsiteX12" fmla="*/ 552450 w 4368801"/>
                  <a:gd name="connsiteY12" fmla="*/ 919163 h 3298825"/>
                  <a:gd name="connsiteX13" fmla="*/ 2807567 w 4368801"/>
                  <a:gd name="connsiteY13" fmla="*/ 357188 h 3298825"/>
                  <a:gd name="connsiteX14" fmla="*/ 3978493 w 4368801"/>
                  <a:gd name="connsiteY14" fmla="*/ 357188 h 3298825"/>
                  <a:gd name="connsiteX15" fmla="*/ 3978493 w 4368801"/>
                  <a:gd name="connsiteY15" fmla="*/ 941144 h 3298825"/>
                  <a:gd name="connsiteX16" fmla="*/ 4368801 w 4368801"/>
                  <a:gd name="connsiteY16" fmla="*/ 1189866 h 3298825"/>
                  <a:gd name="connsiteX17" fmla="*/ 4368801 w 4368801"/>
                  <a:gd name="connsiteY17" fmla="*/ 2109055 h 3298825"/>
                  <a:gd name="connsiteX18" fmla="*/ 3978493 w 4368801"/>
                  <a:gd name="connsiteY18" fmla="*/ 2314521 h 3298825"/>
                  <a:gd name="connsiteX19" fmla="*/ 3978493 w 4368801"/>
                  <a:gd name="connsiteY19" fmla="*/ 2887663 h 3298825"/>
                  <a:gd name="connsiteX20" fmla="*/ 1506538 w 4368801"/>
                  <a:gd name="connsiteY20" fmla="*/ 2887663 h 3298825"/>
                  <a:gd name="connsiteX21" fmla="*/ 1820953 w 4368801"/>
                  <a:gd name="connsiteY21" fmla="*/ 2584871 h 3298825"/>
                  <a:gd name="connsiteX22" fmla="*/ 3674919 w 4368801"/>
                  <a:gd name="connsiteY22" fmla="*/ 2584871 h 3298825"/>
                  <a:gd name="connsiteX23" fmla="*/ 3674919 w 4368801"/>
                  <a:gd name="connsiteY23" fmla="*/ 659980 h 3298825"/>
                  <a:gd name="connsiteX24" fmla="*/ 2699148 w 4368801"/>
                  <a:gd name="connsiteY24" fmla="*/ 659980 h 3298825"/>
                  <a:gd name="connsiteX25" fmla="*/ 2807567 w 4368801"/>
                  <a:gd name="connsiteY25" fmla="*/ 357188 h 3298825"/>
                  <a:gd name="connsiteX26" fmla="*/ 0 w 4368801"/>
                  <a:gd name="connsiteY26" fmla="*/ 357188 h 3298825"/>
                  <a:gd name="connsiteX27" fmla="*/ 2265363 w 4368801"/>
                  <a:gd name="connsiteY27" fmla="*/ 357188 h 3298825"/>
                  <a:gd name="connsiteX28" fmla="*/ 1951031 w 4368801"/>
                  <a:gd name="connsiteY28" fmla="*/ 659980 h 3298825"/>
                  <a:gd name="connsiteX29" fmla="*/ 303493 w 4368801"/>
                  <a:gd name="connsiteY29" fmla="*/ 659980 h 3298825"/>
                  <a:gd name="connsiteX30" fmla="*/ 303493 w 4368801"/>
                  <a:gd name="connsiteY30" fmla="*/ 2584871 h 3298825"/>
                  <a:gd name="connsiteX31" fmla="*/ 1203136 w 4368801"/>
                  <a:gd name="connsiteY31" fmla="*/ 2584871 h 3298825"/>
                  <a:gd name="connsiteX32" fmla="*/ 1083906 w 4368801"/>
                  <a:gd name="connsiteY32" fmla="*/ 2887663 h 3298825"/>
                  <a:gd name="connsiteX33" fmla="*/ 0 w 4368801"/>
                  <a:gd name="connsiteY33" fmla="*/ 2887663 h 3298825"/>
                  <a:gd name="connsiteX34" fmla="*/ 0 w 4368801"/>
                  <a:gd name="connsiteY34" fmla="*/ 357188 h 3298825"/>
                  <a:gd name="connsiteX35" fmla="*/ 2807523 w 4368801"/>
                  <a:gd name="connsiteY35" fmla="*/ 0 h 3298825"/>
                  <a:gd name="connsiteX36" fmla="*/ 2276438 w 4368801"/>
                  <a:gd name="connsiteY36" fmla="*/ 1351978 h 3298825"/>
                  <a:gd name="connsiteX37" fmla="*/ 2840038 w 4368801"/>
                  <a:gd name="connsiteY37" fmla="*/ 1341162 h 3298825"/>
                  <a:gd name="connsiteX38" fmla="*/ 1019175 w 4368801"/>
                  <a:gd name="connsiteY38" fmla="*/ 3298825 h 3298825"/>
                  <a:gd name="connsiteX39" fmla="*/ 1723676 w 4368801"/>
                  <a:gd name="connsiteY39" fmla="*/ 1719716 h 3298825"/>
                  <a:gd name="connsiteX40" fmla="*/ 1160075 w 4368801"/>
                  <a:gd name="connsiteY40" fmla="*/ 1730531 h 3298825"/>
                  <a:gd name="connsiteX41" fmla="*/ 2807523 w 4368801"/>
                  <a:gd name="connsiteY41" fmla="*/ 0 h 3298825"/>
                  <a:gd name="connsiteX0" fmla="*/ 2471405 w 4368801"/>
                  <a:gd name="connsiteY0" fmla="*/ 1211288 h 3298825"/>
                  <a:gd name="connsiteX1" fmla="*/ 3435350 w 4368801"/>
                  <a:gd name="connsiteY1" fmla="*/ 919163 h 3298825"/>
                  <a:gd name="connsiteX2" fmla="*/ 3435350 w 4368801"/>
                  <a:gd name="connsiteY2" fmla="*/ 2325688 h 3298825"/>
                  <a:gd name="connsiteX3" fmla="*/ 2092325 w 4368801"/>
                  <a:gd name="connsiteY3" fmla="*/ 2325688 h 3298825"/>
                  <a:gd name="connsiteX4" fmla="*/ 2471405 w 4368801"/>
                  <a:gd name="connsiteY4" fmla="*/ 1211288 h 3298825"/>
                  <a:gd name="connsiteX5" fmla="*/ 552450 w 4368801"/>
                  <a:gd name="connsiteY5" fmla="*/ 919163 h 3298825"/>
                  <a:gd name="connsiteX6" fmla="*/ 1690688 w 4368801"/>
                  <a:gd name="connsiteY6" fmla="*/ 919163 h 3298825"/>
                  <a:gd name="connsiteX7" fmla="*/ 845140 w 4368801"/>
                  <a:gd name="connsiteY7" fmla="*/ 1860453 h 3298825"/>
                  <a:gd name="connsiteX8" fmla="*/ 1484721 w 4368801"/>
                  <a:gd name="connsiteY8" fmla="*/ 1860453 h 3298825"/>
                  <a:gd name="connsiteX9" fmla="*/ 1300435 w 4368801"/>
                  <a:gd name="connsiteY9" fmla="*/ 2325688 h 3298825"/>
                  <a:gd name="connsiteX10" fmla="*/ 552450 w 4368801"/>
                  <a:gd name="connsiteY10" fmla="*/ 2325688 h 3298825"/>
                  <a:gd name="connsiteX11" fmla="*/ 552450 w 4368801"/>
                  <a:gd name="connsiteY11" fmla="*/ 919163 h 3298825"/>
                  <a:gd name="connsiteX12" fmla="*/ 2807567 w 4368801"/>
                  <a:gd name="connsiteY12" fmla="*/ 357188 h 3298825"/>
                  <a:gd name="connsiteX13" fmla="*/ 3978493 w 4368801"/>
                  <a:gd name="connsiteY13" fmla="*/ 357188 h 3298825"/>
                  <a:gd name="connsiteX14" fmla="*/ 3978493 w 4368801"/>
                  <a:gd name="connsiteY14" fmla="*/ 941144 h 3298825"/>
                  <a:gd name="connsiteX15" fmla="*/ 4368801 w 4368801"/>
                  <a:gd name="connsiteY15" fmla="*/ 1189866 h 3298825"/>
                  <a:gd name="connsiteX16" fmla="*/ 4368801 w 4368801"/>
                  <a:gd name="connsiteY16" fmla="*/ 2109055 h 3298825"/>
                  <a:gd name="connsiteX17" fmla="*/ 3978493 w 4368801"/>
                  <a:gd name="connsiteY17" fmla="*/ 2314521 h 3298825"/>
                  <a:gd name="connsiteX18" fmla="*/ 3978493 w 4368801"/>
                  <a:gd name="connsiteY18" fmla="*/ 2887663 h 3298825"/>
                  <a:gd name="connsiteX19" fmla="*/ 1506538 w 4368801"/>
                  <a:gd name="connsiteY19" fmla="*/ 2887663 h 3298825"/>
                  <a:gd name="connsiteX20" fmla="*/ 1820953 w 4368801"/>
                  <a:gd name="connsiteY20" fmla="*/ 2584871 h 3298825"/>
                  <a:gd name="connsiteX21" fmla="*/ 3674919 w 4368801"/>
                  <a:gd name="connsiteY21" fmla="*/ 2584871 h 3298825"/>
                  <a:gd name="connsiteX22" fmla="*/ 3674919 w 4368801"/>
                  <a:gd name="connsiteY22" fmla="*/ 659980 h 3298825"/>
                  <a:gd name="connsiteX23" fmla="*/ 2699148 w 4368801"/>
                  <a:gd name="connsiteY23" fmla="*/ 659980 h 3298825"/>
                  <a:gd name="connsiteX24" fmla="*/ 2807567 w 4368801"/>
                  <a:gd name="connsiteY24" fmla="*/ 357188 h 3298825"/>
                  <a:gd name="connsiteX25" fmla="*/ 0 w 4368801"/>
                  <a:gd name="connsiteY25" fmla="*/ 357188 h 3298825"/>
                  <a:gd name="connsiteX26" fmla="*/ 2265363 w 4368801"/>
                  <a:gd name="connsiteY26" fmla="*/ 357188 h 3298825"/>
                  <a:gd name="connsiteX27" fmla="*/ 1951031 w 4368801"/>
                  <a:gd name="connsiteY27" fmla="*/ 659980 h 3298825"/>
                  <a:gd name="connsiteX28" fmla="*/ 303493 w 4368801"/>
                  <a:gd name="connsiteY28" fmla="*/ 659980 h 3298825"/>
                  <a:gd name="connsiteX29" fmla="*/ 303493 w 4368801"/>
                  <a:gd name="connsiteY29" fmla="*/ 2584871 h 3298825"/>
                  <a:gd name="connsiteX30" fmla="*/ 1203136 w 4368801"/>
                  <a:gd name="connsiteY30" fmla="*/ 2584871 h 3298825"/>
                  <a:gd name="connsiteX31" fmla="*/ 1083906 w 4368801"/>
                  <a:gd name="connsiteY31" fmla="*/ 2887663 h 3298825"/>
                  <a:gd name="connsiteX32" fmla="*/ 0 w 4368801"/>
                  <a:gd name="connsiteY32" fmla="*/ 2887663 h 3298825"/>
                  <a:gd name="connsiteX33" fmla="*/ 0 w 4368801"/>
                  <a:gd name="connsiteY33" fmla="*/ 357188 h 3298825"/>
                  <a:gd name="connsiteX34" fmla="*/ 2807523 w 4368801"/>
                  <a:gd name="connsiteY34" fmla="*/ 0 h 3298825"/>
                  <a:gd name="connsiteX35" fmla="*/ 2276438 w 4368801"/>
                  <a:gd name="connsiteY35" fmla="*/ 1351978 h 3298825"/>
                  <a:gd name="connsiteX36" fmla="*/ 2840038 w 4368801"/>
                  <a:gd name="connsiteY36" fmla="*/ 1341162 h 3298825"/>
                  <a:gd name="connsiteX37" fmla="*/ 1019175 w 4368801"/>
                  <a:gd name="connsiteY37" fmla="*/ 3298825 h 3298825"/>
                  <a:gd name="connsiteX38" fmla="*/ 1723676 w 4368801"/>
                  <a:gd name="connsiteY38" fmla="*/ 1719716 h 3298825"/>
                  <a:gd name="connsiteX39" fmla="*/ 1160075 w 4368801"/>
                  <a:gd name="connsiteY39" fmla="*/ 1730531 h 3298825"/>
                  <a:gd name="connsiteX40" fmla="*/ 2807523 w 4368801"/>
                  <a:gd name="connsiteY40" fmla="*/ 0 h 3298825"/>
                  <a:gd name="connsiteX0" fmla="*/ 2471405 w 4368801"/>
                  <a:gd name="connsiteY0" fmla="*/ 1211288 h 3298825"/>
                  <a:gd name="connsiteX1" fmla="*/ 3435350 w 4368801"/>
                  <a:gd name="connsiteY1" fmla="*/ 2325688 h 3298825"/>
                  <a:gd name="connsiteX2" fmla="*/ 2092325 w 4368801"/>
                  <a:gd name="connsiteY2" fmla="*/ 2325688 h 3298825"/>
                  <a:gd name="connsiteX3" fmla="*/ 2471405 w 4368801"/>
                  <a:gd name="connsiteY3" fmla="*/ 1211288 h 3298825"/>
                  <a:gd name="connsiteX4" fmla="*/ 552450 w 4368801"/>
                  <a:gd name="connsiteY4" fmla="*/ 919163 h 3298825"/>
                  <a:gd name="connsiteX5" fmla="*/ 1690688 w 4368801"/>
                  <a:gd name="connsiteY5" fmla="*/ 919163 h 3298825"/>
                  <a:gd name="connsiteX6" fmla="*/ 845140 w 4368801"/>
                  <a:gd name="connsiteY6" fmla="*/ 1860453 h 3298825"/>
                  <a:gd name="connsiteX7" fmla="*/ 1484721 w 4368801"/>
                  <a:gd name="connsiteY7" fmla="*/ 1860453 h 3298825"/>
                  <a:gd name="connsiteX8" fmla="*/ 1300435 w 4368801"/>
                  <a:gd name="connsiteY8" fmla="*/ 2325688 h 3298825"/>
                  <a:gd name="connsiteX9" fmla="*/ 552450 w 4368801"/>
                  <a:gd name="connsiteY9" fmla="*/ 2325688 h 3298825"/>
                  <a:gd name="connsiteX10" fmla="*/ 552450 w 4368801"/>
                  <a:gd name="connsiteY10" fmla="*/ 919163 h 3298825"/>
                  <a:gd name="connsiteX11" fmla="*/ 2807567 w 4368801"/>
                  <a:gd name="connsiteY11" fmla="*/ 357188 h 3298825"/>
                  <a:gd name="connsiteX12" fmla="*/ 3978493 w 4368801"/>
                  <a:gd name="connsiteY12" fmla="*/ 357188 h 3298825"/>
                  <a:gd name="connsiteX13" fmla="*/ 3978493 w 4368801"/>
                  <a:gd name="connsiteY13" fmla="*/ 941144 h 3298825"/>
                  <a:gd name="connsiteX14" fmla="*/ 4368801 w 4368801"/>
                  <a:gd name="connsiteY14" fmla="*/ 1189866 h 3298825"/>
                  <a:gd name="connsiteX15" fmla="*/ 4368801 w 4368801"/>
                  <a:gd name="connsiteY15" fmla="*/ 2109055 h 3298825"/>
                  <a:gd name="connsiteX16" fmla="*/ 3978493 w 4368801"/>
                  <a:gd name="connsiteY16" fmla="*/ 2314521 h 3298825"/>
                  <a:gd name="connsiteX17" fmla="*/ 3978493 w 4368801"/>
                  <a:gd name="connsiteY17" fmla="*/ 2887663 h 3298825"/>
                  <a:gd name="connsiteX18" fmla="*/ 1506538 w 4368801"/>
                  <a:gd name="connsiteY18" fmla="*/ 2887663 h 3298825"/>
                  <a:gd name="connsiteX19" fmla="*/ 1820953 w 4368801"/>
                  <a:gd name="connsiteY19" fmla="*/ 2584871 h 3298825"/>
                  <a:gd name="connsiteX20" fmla="*/ 3674919 w 4368801"/>
                  <a:gd name="connsiteY20" fmla="*/ 2584871 h 3298825"/>
                  <a:gd name="connsiteX21" fmla="*/ 3674919 w 4368801"/>
                  <a:gd name="connsiteY21" fmla="*/ 659980 h 3298825"/>
                  <a:gd name="connsiteX22" fmla="*/ 2699148 w 4368801"/>
                  <a:gd name="connsiteY22" fmla="*/ 659980 h 3298825"/>
                  <a:gd name="connsiteX23" fmla="*/ 2807567 w 4368801"/>
                  <a:gd name="connsiteY23" fmla="*/ 357188 h 3298825"/>
                  <a:gd name="connsiteX24" fmla="*/ 0 w 4368801"/>
                  <a:gd name="connsiteY24" fmla="*/ 357188 h 3298825"/>
                  <a:gd name="connsiteX25" fmla="*/ 2265363 w 4368801"/>
                  <a:gd name="connsiteY25" fmla="*/ 357188 h 3298825"/>
                  <a:gd name="connsiteX26" fmla="*/ 1951031 w 4368801"/>
                  <a:gd name="connsiteY26" fmla="*/ 659980 h 3298825"/>
                  <a:gd name="connsiteX27" fmla="*/ 303493 w 4368801"/>
                  <a:gd name="connsiteY27" fmla="*/ 659980 h 3298825"/>
                  <a:gd name="connsiteX28" fmla="*/ 303493 w 4368801"/>
                  <a:gd name="connsiteY28" fmla="*/ 2584871 h 3298825"/>
                  <a:gd name="connsiteX29" fmla="*/ 1203136 w 4368801"/>
                  <a:gd name="connsiteY29" fmla="*/ 2584871 h 3298825"/>
                  <a:gd name="connsiteX30" fmla="*/ 1083906 w 4368801"/>
                  <a:gd name="connsiteY30" fmla="*/ 2887663 h 3298825"/>
                  <a:gd name="connsiteX31" fmla="*/ 0 w 4368801"/>
                  <a:gd name="connsiteY31" fmla="*/ 2887663 h 3298825"/>
                  <a:gd name="connsiteX32" fmla="*/ 0 w 4368801"/>
                  <a:gd name="connsiteY32" fmla="*/ 357188 h 3298825"/>
                  <a:gd name="connsiteX33" fmla="*/ 2807523 w 4368801"/>
                  <a:gd name="connsiteY33" fmla="*/ 0 h 3298825"/>
                  <a:gd name="connsiteX34" fmla="*/ 2276438 w 4368801"/>
                  <a:gd name="connsiteY34" fmla="*/ 1351978 h 3298825"/>
                  <a:gd name="connsiteX35" fmla="*/ 2840038 w 4368801"/>
                  <a:gd name="connsiteY35" fmla="*/ 1341162 h 3298825"/>
                  <a:gd name="connsiteX36" fmla="*/ 1019175 w 4368801"/>
                  <a:gd name="connsiteY36" fmla="*/ 3298825 h 3298825"/>
                  <a:gd name="connsiteX37" fmla="*/ 1723676 w 4368801"/>
                  <a:gd name="connsiteY37" fmla="*/ 1719716 h 3298825"/>
                  <a:gd name="connsiteX38" fmla="*/ 1160075 w 4368801"/>
                  <a:gd name="connsiteY38" fmla="*/ 1730531 h 3298825"/>
                  <a:gd name="connsiteX39" fmla="*/ 2807523 w 4368801"/>
                  <a:gd name="connsiteY39" fmla="*/ 0 h 3298825"/>
                  <a:gd name="connsiteX0" fmla="*/ 2471405 w 4368801"/>
                  <a:gd name="connsiteY0" fmla="*/ 1211288 h 3298825"/>
                  <a:gd name="connsiteX1" fmla="*/ 2092325 w 4368801"/>
                  <a:gd name="connsiteY1" fmla="*/ 2325688 h 3298825"/>
                  <a:gd name="connsiteX2" fmla="*/ 2471405 w 4368801"/>
                  <a:gd name="connsiteY2" fmla="*/ 1211288 h 3298825"/>
                  <a:gd name="connsiteX3" fmla="*/ 552450 w 4368801"/>
                  <a:gd name="connsiteY3" fmla="*/ 919163 h 3298825"/>
                  <a:gd name="connsiteX4" fmla="*/ 1690688 w 4368801"/>
                  <a:gd name="connsiteY4" fmla="*/ 919163 h 3298825"/>
                  <a:gd name="connsiteX5" fmla="*/ 845140 w 4368801"/>
                  <a:gd name="connsiteY5" fmla="*/ 1860453 h 3298825"/>
                  <a:gd name="connsiteX6" fmla="*/ 1484721 w 4368801"/>
                  <a:gd name="connsiteY6" fmla="*/ 1860453 h 3298825"/>
                  <a:gd name="connsiteX7" fmla="*/ 1300435 w 4368801"/>
                  <a:gd name="connsiteY7" fmla="*/ 2325688 h 3298825"/>
                  <a:gd name="connsiteX8" fmla="*/ 552450 w 4368801"/>
                  <a:gd name="connsiteY8" fmla="*/ 2325688 h 3298825"/>
                  <a:gd name="connsiteX9" fmla="*/ 552450 w 4368801"/>
                  <a:gd name="connsiteY9" fmla="*/ 919163 h 3298825"/>
                  <a:gd name="connsiteX10" fmla="*/ 2807567 w 4368801"/>
                  <a:gd name="connsiteY10" fmla="*/ 357188 h 3298825"/>
                  <a:gd name="connsiteX11" fmla="*/ 3978493 w 4368801"/>
                  <a:gd name="connsiteY11" fmla="*/ 357188 h 3298825"/>
                  <a:gd name="connsiteX12" fmla="*/ 3978493 w 4368801"/>
                  <a:gd name="connsiteY12" fmla="*/ 941144 h 3298825"/>
                  <a:gd name="connsiteX13" fmla="*/ 4368801 w 4368801"/>
                  <a:gd name="connsiteY13" fmla="*/ 1189866 h 3298825"/>
                  <a:gd name="connsiteX14" fmla="*/ 4368801 w 4368801"/>
                  <a:gd name="connsiteY14" fmla="*/ 2109055 h 3298825"/>
                  <a:gd name="connsiteX15" fmla="*/ 3978493 w 4368801"/>
                  <a:gd name="connsiteY15" fmla="*/ 2314521 h 3298825"/>
                  <a:gd name="connsiteX16" fmla="*/ 3978493 w 4368801"/>
                  <a:gd name="connsiteY16" fmla="*/ 2887663 h 3298825"/>
                  <a:gd name="connsiteX17" fmla="*/ 1506538 w 4368801"/>
                  <a:gd name="connsiteY17" fmla="*/ 2887663 h 3298825"/>
                  <a:gd name="connsiteX18" fmla="*/ 1820953 w 4368801"/>
                  <a:gd name="connsiteY18" fmla="*/ 2584871 h 3298825"/>
                  <a:gd name="connsiteX19" fmla="*/ 3674919 w 4368801"/>
                  <a:gd name="connsiteY19" fmla="*/ 2584871 h 3298825"/>
                  <a:gd name="connsiteX20" fmla="*/ 3674919 w 4368801"/>
                  <a:gd name="connsiteY20" fmla="*/ 659980 h 3298825"/>
                  <a:gd name="connsiteX21" fmla="*/ 2699148 w 4368801"/>
                  <a:gd name="connsiteY21" fmla="*/ 659980 h 3298825"/>
                  <a:gd name="connsiteX22" fmla="*/ 2807567 w 4368801"/>
                  <a:gd name="connsiteY22" fmla="*/ 357188 h 3298825"/>
                  <a:gd name="connsiteX23" fmla="*/ 0 w 4368801"/>
                  <a:gd name="connsiteY23" fmla="*/ 357188 h 3298825"/>
                  <a:gd name="connsiteX24" fmla="*/ 2265363 w 4368801"/>
                  <a:gd name="connsiteY24" fmla="*/ 357188 h 3298825"/>
                  <a:gd name="connsiteX25" fmla="*/ 1951031 w 4368801"/>
                  <a:gd name="connsiteY25" fmla="*/ 659980 h 3298825"/>
                  <a:gd name="connsiteX26" fmla="*/ 303493 w 4368801"/>
                  <a:gd name="connsiteY26" fmla="*/ 659980 h 3298825"/>
                  <a:gd name="connsiteX27" fmla="*/ 303493 w 4368801"/>
                  <a:gd name="connsiteY27" fmla="*/ 2584871 h 3298825"/>
                  <a:gd name="connsiteX28" fmla="*/ 1203136 w 4368801"/>
                  <a:gd name="connsiteY28" fmla="*/ 2584871 h 3298825"/>
                  <a:gd name="connsiteX29" fmla="*/ 1083906 w 4368801"/>
                  <a:gd name="connsiteY29" fmla="*/ 2887663 h 3298825"/>
                  <a:gd name="connsiteX30" fmla="*/ 0 w 4368801"/>
                  <a:gd name="connsiteY30" fmla="*/ 2887663 h 3298825"/>
                  <a:gd name="connsiteX31" fmla="*/ 0 w 4368801"/>
                  <a:gd name="connsiteY31" fmla="*/ 357188 h 3298825"/>
                  <a:gd name="connsiteX32" fmla="*/ 2807523 w 4368801"/>
                  <a:gd name="connsiteY32" fmla="*/ 0 h 3298825"/>
                  <a:gd name="connsiteX33" fmla="*/ 2276438 w 4368801"/>
                  <a:gd name="connsiteY33" fmla="*/ 1351978 h 3298825"/>
                  <a:gd name="connsiteX34" fmla="*/ 2840038 w 4368801"/>
                  <a:gd name="connsiteY34" fmla="*/ 1341162 h 3298825"/>
                  <a:gd name="connsiteX35" fmla="*/ 1019175 w 4368801"/>
                  <a:gd name="connsiteY35" fmla="*/ 3298825 h 3298825"/>
                  <a:gd name="connsiteX36" fmla="*/ 1723676 w 4368801"/>
                  <a:gd name="connsiteY36" fmla="*/ 1719716 h 3298825"/>
                  <a:gd name="connsiteX37" fmla="*/ 1160075 w 4368801"/>
                  <a:gd name="connsiteY37" fmla="*/ 1730531 h 3298825"/>
                  <a:gd name="connsiteX38" fmla="*/ 2807523 w 4368801"/>
                  <a:gd name="connsiteY38" fmla="*/ 0 h 3298825"/>
                  <a:gd name="connsiteX0" fmla="*/ 552450 w 4368801"/>
                  <a:gd name="connsiteY0" fmla="*/ 919163 h 3298825"/>
                  <a:gd name="connsiteX1" fmla="*/ 1690688 w 4368801"/>
                  <a:gd name="connsiteY1" fmla="*/ 919163 h 3298825"/>
                  <a:gd name="connsiteX2" fmla="*/ 845140 w 4368801"/>
                  <a:gd name="connsiteY2" fmla="*/ 1860453 h 3298825"/>
                  <a:gd name="connsiteX3" fmla="*/ 1484721 w 4368801"/>
                  <a:gd name="connsiteY3" fmla="*/ 1860453 h 3298825"/>
                  <a:gd name="connsiteX4" fmla="*/ 1300435 w 4368801"/>
                  <a:gd name="connsiteY4" fmla="*/ 2325688 h 3298825"/>
                  <a:gd name="connsiteX5" fmla="*/ 552450 w 4368801"/>
                  <a:gd name="connsiteY5" fmla="*/ 2325688 h 3298825"/>
                  <a:gd name="connsiteX6" fmla="*/ 552450 w 4368801"/>
                  <a:gd name="connsiteY6" fmla="*/ 919163 h 3298825"/>
                  <a:gd name="connsiteX7" fmla="*/ 2807567 w 4368801"/>
                  <a:gd name="connsiteY7" fmla="*/ 357188 h 3298825"/>
                  <a:gd name="connsiteX8" fmla="*/ 3978493 w 4368801"/>
                  <a:gd name="connsiteY8" fmla="*/ 357188 h 3298825"/>
                  <a:gd name="connsiteX9" fmla="*/ 3978493 w 4368801"/>
                  <a:gd name="connsiteY9" fmla="*/ 941144 h 3298825"/>
                  <a:gd name="connsiteX10" fmla="*/ 4368801 w 4368801"/>
                  <a:gd name="connsiteY10" fmla="*/ 1189866 h 3298825"/>
                  <a:gd name="connsiteX11" fmla="*/ 4368801 w 4368801"/>
                  <a:gd name="connsiteY11" fmla="*/ 2109055 h 3298825"/>
                  <a:gd name="connsiteX12" fmla="*/ 3978493 w 4368801"/>
                  <a:gd name="connsiteY12" fmla="*/ 2314521 h 3298825"/>
                  <a:gd name="connsiteX13" fmla="*/ 3978493 w 4368801"/>
                  <a:gd name="connsiteY13" fmla="*/ 2887663 h 3298825"/>
                  <a:gd name="connsiteX14" fmla="*/ 1506538 w 4368801"/>
                  <a:gd name="connsiteY14" fmla="*/ 2887663 h 3298825"/>
                  <a:gd name="connsiteX15" fmla="*/ 1820953 w 4368801"/>
                  <a:gd name="connsiteY15" fmla="*/ 2584871 h 3298825"/>
                  <a:gd name="connsiteX16" fmla="*/ 3674919 w 4368801"/>
                  <a:gd name="connsiteY16" fmla="*/ 2584871 h 3298825"/>
                  <a:gd name="connsiteX17" fmla="*/ 3674919 w 4368801"/>
                  <a:gd name="connsiteY17" fmla="*/ 659980 h 3298825"/>
                  <a:gd name="connsiteX18" fmla="*/ 2699148 w 4368801"/>
                  <a:gd name="connsiteY18" fmla="*/ 659980 h 3298825"/>
                  <a:gd name="connsiteX19" fmla="*/ 2807567 w 4368801"/>
                  <a:gd name="connsiteY19" fmla="*/ 357188 h 3298825"/>
                  <a:gd name="connsiteX20" fmla="*/ 0 w 4368801"/>
                  <a:gd name="connsiteY20" fmla="*/ 357188 h 3298825"/>
                  <a:gd name="connsiteX21" fmla="*/ 2265363 w 4368801"/>
                  <a:gd name="connsiteY21" fmla="*/ 357188 h 3298825"/>
                  <a:gd name="connsiteX22" fmla="*/ 1951031 w 4368801"/>
                  <a:gd name="connsiteY22" fmla="*/ 659980 h 3298825"/>
                  <a:gd name="connsiteX23" fmla="*/ 303493 w 4368801"/>
                  <a:gd name="connsiteY23" fmla="*/ 659980 h 3298825"/>
                  <a:gd name="connsiteX24" fmla="*/ 303493 w 4368801"/>
                  <a:gd name="connsiteY24" fmla="*/ 2584871 h 3298825"/>
                  <a:gd name="connsiteX25" fmla="*/ 1203136 w 4368801"/>
                  <a:gd name="connsiteY25" fmla="*/ 2584871 h 3298825"/>
                  <a:gd name="connsiteX26" fmla="*/ 1083906 w 4368801"/>
                  <a:gd name="connsiteY26" fmla="*/ 2887663 h 3298825"/>
                  <a:gd name="connsiteX27" fmla="*/ 0 w 4368801"/>
                  <a:gd name="connsiteY27" fmla="*/ 2887663 h 3298825"/>
                  <a:gd name="connsiteX28" fmla="*/ 0 w 4368801"/>
                  <a:gd name="connsiteY28" fmla="*/ 357188 h 3298825"/>
                  <a:gd name="connsiteX29" fmla="*/ 2807523 w 4368801"/>
                  <a:gd name="connsiteY29" fmla="*/ 0 h 3298825"/>
                  <a:gd name="connsiteX30" fmla="*/ 2276438 w 4368801"/>
                  <a:gd name="connsiteY30" fmla="*/ 1351978 h 3298825"/>
                  <a:gd name="connsiteX31" fmla="*/ 2840038 w 4368801"/>
                  <a:gd name="connsiteY31" fmla="*/ 1341162 h 3298825"/>
                  <a:gd name="connsiteX32" fmla="*/ 1019175 w 4368801"/>
                  <a:gd name="connsiteY32" fmla="*/ 3298825 h 3298825"/>
                  <a:gd name="connsiteX33" fmla="*/ 1723676 w 4368801"/>
                  <a:gd name="connsiteY33" fmla="*/ 1719716 h 3298825"/>
                  <a:gd name="connsiteX34" fmla="*/ 1160075 w 4368801"/>
                  <a:gd name="connsiteY34" fmla="*/ 1730531 h 3298825"/>
                  <a:gd name="connsiteX35" fmla="*/ 2807523 w 4368801"/>
                  <a:gd name="connsiteY35" fmla="*/ 0 h 3298825"/>
                  <a:gd name="connsiteX0" fmla="*/ 552450 w 4368801"/>
                  <a:gd name="connsiteY0" fmla="*/ 919163 h 3298825"/>
                  <a:gd name="connsiteX1" fmla="*/ 845140 w 4368801"/>
                  <a:gd name="connsiteY1" fmla="*/ 1860453 h 3298825"/>
                  <a:gd name="connsiteX2" fmla="*/ 1484721 w 4368801"/>
                  <a:gd name="connsiteY2" fmla="*/ 1860453 h 3298825"/>
                  <a:gd name="connsiteX3" fmla="*/ 1300435 w 4368801"/>
                  <a:gd name="connsiteY3" fmla="*/ 2325688 h 3298825"/>
                  <a:gd name="connsiteX4" fmla="*/ 552450 w 4368801"/>
                  <a:gd name="connsiteY4" fmla="*/ 2325688 h 3298825"/>
                  <a:gd name="connsiteX5" fmla="*/ 552450 w 4368801"/>
                  <a:gd name="connsiteY5" fmla="*/ 919163 h 3298825"/>
                  <a:gd name="connsiteX6" fmla="*/ 2807567 w 4368801"/>
                  <a:gd name="connsiteY6" fmla="*/ 357188 h 3298825"/>
                  <a:gd name="connsiteX7" fmla="*/ 3978493 w 4368801"/>
                  <a:gd name="connsiteY7" fmla="*/ 357188 h 3298825"/>
                  <a:gd name="connsiteX8" fmla="*/ 3978493 w 4368801"/>
                  <a:gd name="connsiteY8" fmla="*/ 941144 h 3298825"/>
                  <a:gd name="connsiteX9" fmla="*/ 4368801 w 4368801"/>
                  <a:gd name="connsiteY9" fmla="*/ 1189866 h 3298825"/>
                  <a:gd name="connsiteX10" fmla="*/ 4368801 w 4368801"/>
                  <a:gd name="connsiteY10" fmla="*/ 2109055 h 3298825"/>
                  <a:gd name="connsiteX11" fmla="*/ 3978493 w 4368801"/>
                  <a:gd name="connsiteY11" fmla="*/ 2314521 h 3298825"/>
                  <a:gd name="connsiteX12" fmla="*/ 3978493 w 4368801"/>
                  <a:gd name="connsiteY12" fmla="*/ 2887663 h 3298825"/>
                  <a:gd name="connsiteX13" fmla="*/ 1506538 w 4368801"/>
                  <a:gd name="connsiteY13" fmla="*/ 2887663 h 3298825"/>
                  <a:gd name="connsiteX14" fmla="*/ 1820953 w 4368801"/>
                  <a:gd name="connsiteY14" fmla="*/ 2584871 h 3298825"/>
                  <a:gd name="connsiteX15" fmla="*/ 3674919 w 4368801"/>
                  <a:gd name="connsiteY15" fmla="*/ 2584871 h 3298825"/>
                  <a:gd name="connsiteX16" fmla="*/ 3674919 w 4368801"/>
                  <a:gd name="connsiteY16" fmla="*/ 659980 h 3298825"/>
                  <a:gd name="connsiteX17" fmla="*/ 2699148 w 4368801"/>
                  <a:gd name="connsiteY17" fmla="*/ 659980 h 3298825"/>
                  <a:gd name="connsiteX18" fmla="*/ 2807567 w 4368801"/>
                  <a:gd name="connsiteY18" fmla="*/ 357188 h 3298825"/>
                  <a:gd name="connsiteX19" fmla="*/ 0 w 4368801"/>
                  <a:gd name="connsiteY19" fmla="*/ 357188 h 3298825"/>
                  <a:gd name="connsiteX20" fmla="*/ 2265363 w 4368801"/>
                  <a:gd name="connsiteY20" fmla="*/ 357188 h 3298825"/>
                  <a:gd name="connsiteX21" fmla="*/ 1951031 w 4368801"/>
                  <a:gd name="connsiteY21" fmla="*/ 659980 h 3298825"/>
                  <a:gd name="connsiteX22" fmla="*/ 303493 w 4368801"/>
                  <a:gd name="connsiteY22" fmla="*/ 659980 h 3298825"/>
                  <a:gd name="connsiteX23" fmla="*/ 303493 w 4368801"/>
                  <a:gd name="connsiteY23" fmla="*/ 2584871 h 3298825"/>
                  <a:gd name="connsiteX24" fmla="*/ 1203136 w 4368801"/>
                  <a:gd name="connsiteY24" fmla="*/ 2584871 h 3298825"/>
                  <a:gd name="connsiteX25" fmla="*/ 1083906 w 4368801"/>
                  <a:gd name="connsiteY25" fmla="*/ 2887663 h 3298825"/>
                  <a:gd name="connsiteX26" fmla="*/ 0 w 4368801"/>
                  <a:gd name="connsiteY26" fmla="*/ 2887663 h 3298825"/>
                  <a:gd name="connsiteX27" fmla="*/ 0 w 4368801"/>
                  <a:gd name="connsiteY27" fmla="*/ 357188 h 3298825"/>
                  <a:gd name="connsiteX28" fmla="*/ 2807523 w 4368801"/>
                  <a:gd name="connsiteY28" fmla="*/ 0 h 3298825"/>
                  <a:gd name="connsiteX29" fmla="*/ 2276438 w 4368801"/>
                  <a:gd name="connsiteY29" fmla="*/ 1351978 h 3298825"/>
                  <a:gd name="connsiteX30" fmla="*/ 2840038 w 4368801"/>
                  <a:gd name="connsiteY30" fmla="*/ 1341162 h 3298825"/>
                  <a:gd name="connsiteX31" fmla="*/ 1019175 w 4368801"/>
                  <a:gd name="connsiteY31" fmla="*/ 3298825 h 3298825"/>
                  <a:gd name="connsiteX32" fmla="*/ 1723676 w 4368801"/>
                  <a:gd name="connsiteY32" fmla="*/ 1719716 h 3298825"/>
                  <a:gd name="connsiteX33" fmla="*/ 1160075 w 4368801"/>
                  <a:gd name="connsiteY33" fmla="*/ 1730531 h 3298825"/>
                  <a:gd name="connsiteX34" fmla="*/ 2807523 w 4368801"/>
                  <a:gd name="connsiteY34" fmla="*/ 0 h 3298825"/>
                  <a:gd name="connsiteX0" fmla="*/ 552450 w 4368801"/>
                  <a:gd name="connsiteY0" fmla="*/ 2325688 h 3298825"/>
                  <a:gd name="connsiteX1" fmla="*/ 845140 w 4368801"/>
                  <a:gd name="connsiteY1" fmla="*/ 1860453 h 3298825"/>
                  <a:gd name="connsiteX2" fmla="*/ 1484721 w 4368801"/>
                  <a:gd name="connsiteY2" fmla="*/ 1860453 h 3298825"/>
                  <a:gd name="connsiteX3" fmla="*/ 1300435 w 4368801"/>
                  <a:gd name="connsiteY3" fmla="*/ 2325688 h 3298825"/>
                  <a:gd name="connsiteX4" fmla="*/ 552450 w 4368801"/>
                  <a:gd name="connsiteY4" fmla="*/ 2325688 h 3298825"/>
                  <a:gd name="connsiteX5" fmla="*/ 2807567 w 4368801"/>
                  <a:gd name="connsiteY5" fmla="*/ 357188 h 3298825"/>
                  <a:gd name="connsiteX6" fmla="*/ 3978493 w 4368801"/>
                  <a:gd name="connsiteY6" fmla="*/ 357188 h 3298825"/>
                  <a:gd name="connsiteX7" fmla="*/ 3978493 w 4368801"/>
                  <a:gd name="connsiteY7" fmla="*/ 941144 h 3298825"/>
                  <a:gd name="connsiteX8" fmla="*/ 4368801 w 4368801"/>
                  <a:gd name="connsiteY8" fmla="*/ 1189866 h 3298825"/>
                  <a:gd name="connsiteX9" fmla="*/ 4368801 w 4368801"/>
                  <a:gd name="connsiteY9" fmla="*/ 2109055 h 3298825"/>
                  <a:gd name="connsiteX10" fmla="*/ 3978493 w 4368801"/>
                  <a:gd name="connsiteY10" fmla="*/ 2314521 h 3298825"/>
                  <a:gd name="connsiteX11" fmla="*/ 3978493 w 4368801"/>
                  <a:gd name="connsiteY11" fmla="*/ 2887663 h 3298825"/>
                  <a:gd name="connsiteX12" fmla="*/ 1506538 w 4368801"/>
                  <a:gd name="connsiteY12" fmla="*/ 2887663 h 3298825"/>
                  <a:gd name="connsiteX13" fmla="*/ 1820953 w 4368801"/>
                  <a:gd name="connsiteY13" fmla="*/ 2584871 h 3298825"/>
                  <a:gd name="connsiteX14" fmla="*/ 3674919 w 4368801"/>
                  <a:gd name="connsiteY14" fmla="*/ 2584871 h 3298825"/>
                  <a:gd name="connsiteX15" fmla="*/ 3674919 w 4368801"/>
                  <a:gd name="connsiteY15" fmla="*/ 659980 h 3298825"/>
                  <a:gd name="connsiteX16" fmla="*/ 2699148 w 4368801"/>
                  <a:gd name="connsiteY16" fmla="*/ 659980 h 3298825"/>
                  <a:gd name="connsiteX17" fmla="*/ 2807567 w 4368801"/>
                  <a:gd name="connsiteY17" fmla="*/ 357188 h 3298825"/>
                  <a:gd name="connsiteX18" fmla="*/ 0 w 4368801"/>
                  <a:gd name="connsiteY18" fmla="*/ 357188 h 3298825"/>
                  <a:gd name="connsiteX19" fmla="*/ 2265363 w 4368801"/>
                  <a:gd name="connsiteY19" fmla="*/ 357188 h 3298825"/>
                  <a:gd name="connsiteX20" fmla="*/ 1951031 w 4368801"/>
                  <a:gd name="connsiteY20" fmla="*/ 659980 h 3298825"/>
                  <a:gd name="connsiteX21" fmla="*/ 303493 w 4368801"/>
                  <a:gd name="connsiteY21" fmla="*/ 659980 h 3298825"/>
                  <a:gd name="connsiteX22" fmla="*/ 303493 w 4368801"/>
                  <a:gd name="connsiteY22" fmla="*/ 2584871 h 3298825"/>
                  <a:gd name="connsiteX23" fmla="*/ 1203136 w 4368801"/>
                  <a:gd name="connsiteY23" fmla="*/ 2584871 h 3298825"/>
                  <a:gd name="connsiteX24" fmla="*/ 1083906 w 4368801"/>
                  <a:gd name="connsiteY24" fmla="*/ 2887663 h 3298825"/>
                  <a:gd name="connsiteX25" fmla="*/ 0 w 4368801"/>
                  <a:gd name="connsiteY25" fmla="*/ 2887663 h 3298825"/>
                  <a:gd name="connsiteX26" fmla="*/ 0 w 4368801"/>
                  <a:gd name="connsiteY26" fmla="*/ 357188 h 3298825"/>
                  <a:gd name="connsiteX27" fmla="*/ 2807523 w 4368801"/>
                  <a:gd name="connsiteY27" fmla="*/ 0 h 3298825"/>
                  <a:gd name="connsiteX28" fmla="*/ 2276438 w 4368801"/>
                  <a:gd name="connsiteY28" fmla="*/ 1351978 h 3298825"/>
                  <a:gd name="connsiteX29" fmla="*/ 2840038 w 4368801"/>
                  <a:gd name="connsiteY29" fmla="*/ 1341162 h 3298825"/>
                  <a:gd name="connsiteX30" fmla="*/ 1019175 w 4368801"/>
                  <a:gd name="connsiteY30" fmla="*/ 3298825 h 3298825"/>
                  <a:gd name="connsiteX31" fmla="*/ 1723676 w 4368801"/>
                  <a:gd name="connsiteY31" fmla="*/ 1719716 h 3298825"/>
                  <a:gd name="connsiteX32" fmla="*/ 1160075 w 4368801"/>
                  <a:gd name="connsiteY32" fmla="*/ 1730531 h 3298825"/>
                  <a:gd name="connsiteX33" fmla="*/ 2807523 w 4368801"/>
                  <a:gd name="connsiteY33" fmla="*/ 0 h 3298825"/>
                  <a:gd name="connsiteX0" fmla="*/ 1300435 w 4368801"/>
                  <a:gd name="connsiteY0" fmla="*/ 2325688 h 3298825"/>
                  <a:gd name="connsiteX1" fmla="*/ 845140 w 4368801"/>
                  <a:gd name="connsiteY1" fmla="*/ 1860453 h 3298825"/>
                  <a:gd name="connsiteX2" fmla="*/ 1484721 w 4368801"/>
                  <a:gd name="connsiteY2" fmla="*/ 1860453 h 3298825"/>
                  <a:gd name="connsiteX3" fmla="*/ 1300435 w 4368801"/>
                  <a:gd name="connsiteY3" fmla="*/ 2325688 h 3298825"/>
                  <a:gd name="connsiteX4" fmla="*/ 2807567 w 4368801"/>
                  <a:gd name="connsiteY4" fmla="*/ 357188 h 3298825"/>
                  <a:gd name="connsiteX5" fmla="*/ 3978493 w 4368801"/>
                  <a:gd name="connsiteY5" fmla="*/ 357188 h 3298825"/>
                  <a:gd name="connsiteX6" fmla="*/ 3978493 w 4368801"/>
                  <a:gd name="connsiteY6" fmla="*/ 941144 h 3298825"/>
                  <a:gd name="connsiteX7" fmla="*/ 4368801 w 4368801"/>
                  <a:gd name="connsiteY7" fmla="*/ 1189866 h 3298825"/>
                  <a:gd name="connsiteX8" fmla="*/ 4368801 w 4368801"/>
                  <a:gd name="connsiteY8" fmla="*/ 2109055 h 3298825"/>
                  <a:gd name="connsiteX9" fmla="*/ 3978493 w 4368801"/>
                  <a:gd name="connsiteY9" fmla="*/ 2314521 h 3298825"/>
                  <a:gd name="connsiteX10" fmla="*/ 3978493 w 4368801"/>
                  <a:gd name="connsiteY10" fmla="*/ 2887663 h 3298825"/>
                  <a:gd name="connsiteX11" fmla="*/ 1506538 w 4368801"/>
                  <a:gd name="connsiteY11" fmla="*/ 2887663 h 3298825"/>
                  <a:gd name="connsiteX12" fmla="*/ 1820953 w 4368801"/>
                  <a:gd name="connsiteY12" fmla="*/ 2584871 h 3298825"/>
                  <a:gd name="connsiteX13" fmla="*/ 3674919 w 4368801"/>
                  <a:gd name="connsiteY13" fmla="*/ 2584871 h 3298825"/>
                  <a:gd name="connsiteX14" fmla="*/ 3674919 w 4368801"/>
                  <a:gd name="connsiteY14" fmla="*/ 659980 h 3298825"/>
                  <a:gd name="connsiteX15" fmla="*/ 2699148 w 4368801"/>
                  <a:gd name="connsiteY15" fmla="*/ 659980 h 3298825"/>
                  <a:gd name="connsiteX16" fmla="*/ 2807567 w 4368801"/>
                  <a:gd name="connsiteY16" fmla="*/ 357188 h 3298825"/>
                  <a:gd name="connsiteX17" fmla="*/ 0 w 4368801"/>
                  <a:gd name="connsiteY17" fmla="*/ 357188 h 3298825"/>
                  <a:gd name="connsiteX18" fmla="*/ 2265363 w 4368801"/>
                  <a:gd name="connsiteY18" fmla="*/ 357188 h 3298825"/>
                  <a:gd name="connsiteX19" fmla="*/ 1951031 w 4368801"/>
                  <a:gd name="connsiteY19" fmla="*/ 659980 h 3298825"/>
                  <a:gd name="connsiteX20" fmla="*/ 303493 w 4368801"/>
                  <a:gd name="connsiteY20" fmla="*/ 659980 h 3298825"/>
                  <a:gd name="connsiteX21" fmla="*/ 303493 w 4368801"/>
                  <a:gd name="connsiteY21" fmla="*/ 2584871 h 3298825"/>
                  <a:gd name="connsiteX22" fmla="*/ 1203136 w 4368801"/>
                  <a:gd name="connsiteY22" fmla="*/ 2584871 h 3298825"/>
                  <a:gd name="connsiteX23" fmla="*/ 1083906 w 4368801"/>
                  <a:gd name="connsiteY23" fmla="*/ 2887663 h 3298825"/>
                  <a:gd name="connsiteX24" fmla="*/ 0 w 4368801"/>
                  <a:gd name="connsiteY24" fmla="*/ 2887663 h 3298825"/>
                  <a:gd name="connsiteX25" fmla="*/ 0 w 4368801"/>
                  <a:gd name="connsiteY25" fmla="*/ 357188 h 3298825"/>
                  <a:gd name="connsiteX26" fmla="*/ 2807523 w 4368801"/>
                  <a:gd name="connsiteY26" fmla="*/ 0 h 3298825"/>
                  <a:gd name="connsiteX27" fmla="*/ 2276438 w 4368801"/>
                  <a:gd name="connsiteY27" fmla="*/ 1351978 h 3298825"/>
                  <a:gd name="connsiteX28" fmla="*/ 2840038 w 4368801"/>
                  <a:gd name="connsiteY28" fmla="*/ 1341162 h 3298825"/>
                  <a:gd name="connsiteX29" fmla="*/ 1019175 w 4368801"/>
                  <a:gd name="connsiteY29" fmla="*/ 3298825 h 3298825"/>
                  <a:gd name="connsiteX30" fmla="*/ 1723676 w 4368801"/>
                  <a:gd name="connsiteY30" fmla="*/ 1719716 h 3298825"/>
                  <a:gd name="connsiteX31" fmla="*/ 1160075 w 4368801"/>
                  <a:gd name="connsiteY31" fmla="*/ 1730531 h 3298825"/>
                  <a:gd name="connsiteX32" fmla="*/ 2807523 w 4368801"/>
                  <a:gd name="connsiteY32" fmla="*/ 0 h 3298825"/>
                  <a:gd name="connsiteX0" fmla="*/ 1300435 w 4368801"/>
                  <a:gd name="connsiteY0" fmla="*/ 2325688 h 3298825"/>
                  <a:gd name="connsiteX1" fmla="*/ 1484721 w 4368801"/>
                  <a:gd name="connsiteY1" fmla="*/ 1860453 h 3298825"/>
                  <a:gd name="connsiteX2" fmla="*/ 1300435 w 4368801"/>
                  <a:gd name="connsiteY2" fmla="*/ 2325688 h 3298825"/>
                  <a:gd name="connsiteX3" fmla="*/ 2807567 w 4368801"/>
                  <a:gd name="connsiteY3" fmla="*/ 357188 h 3298825"/>
                  <a:gd name="connsiteX4" fmla="*/ 3978493 w 4368801"/>
                  <a:gd name="connsiteY4" fmla="*/ 357188 h 3298825"/>
                  <a:gd name="connsiteX5" fmla="*/ 3978493 w 4368801"/>
                  <a:gd name="connsiteY5" fmla="*/ 941144 h 3298825"/>
                  <a:gd name="connsiteX6" fmla="*/ 4368801 w 4368801"/>
                  <a:gd name="connsiteY6" fmla="*/ 1189866 h 3298825"/>
                  <a:gd name="connsiteX7" fmla="*/ 4368801 w 4368801"/>
                  <a:gd name="connsiteY7" fmla="*/ 2109055 h 3298825"/>
                  <a:gd name="connsiteX8" fmla="*/ 3978493 w 4368801"/>
                  <a:gd name="connsiteY8" fmla="*/ 2314521 h 3298825"/>
                  <a:gd name="connsiteX9" fmla="*/ 3978493 w 4368801"/>
                  <a:gd name="connsiteY9" fmla="*/ 2887663 h 3298825"/>
                  <a:gd name="connsiteX10" fmla="*/ 1506538 w 4368801"/>
                  <a:gd name="connsiteY10" fmla="*/ 2887663 h 3298825"/>
                  <a:gd name="connsiteX11" fmla="*/ 1820953 w 4368801"/>
                  <a:gd name="connsiteY11" fmla="*/ 2584871 h 3298825"/>
                  <a:gd name="connsiteX12" fmla="*/ 3674919 w 4368801"/>
                  <a:gd name="connsiteY12" fmla="*/ 2584871 h 3298825"/>
                  <a:gd name="connsiteX13" fmla="*/ 3674919 w 4368801"/>
                  <a:gd name="connsiteY13" fmla="*/ 659980 h 3298825"/>
                  <a:gd name="connsiteX14" fmla="*/ 2699148 w 4368801"/>
                  <a:gd name="connsiteY14" fmla="*/ 659980 h 3298825"/>
                  <a:gd name="connsiteX15" fmla="*/ 2807567 w 4368801"/>
                  <a:gd name="connsiteY15" fmla="*/ 357188 h 3298825"/>
                  <a:gd name="connsiteX16" fmla="*/ 0 w 4368801"/>
                  <a:gd name="connsiteY16" fmla="*/ 357188 h 3298825"/>
                  <a:gd name="connsiteX17" fmla="*/ 2265363 w 4368801"/>
                  <a:gd name="connsiteY17" fmla="*/ 357188 h 3298825"/>
                  <a:gd name="connsiteX18" fmla="*/ 1951031 w 4368801"/>
                  <a:gd name="connsiteY18" fmla="*/ 659980 h 3298825"/>
                  <a:gd name="connsiteX19" fmla="*/ 303493 w 4368801"/>
                  <a:gd name="connsiteY19" fmla="*/ 659980 h 3298825"/>
                  <a:gd name="connsiteX20" fmla="*/ 303493 w 4368801"/>
                  <a:gd name="connsiteY20" fmla="*/ 2584871 h 3298825"/>
                  <a:gd name="connsiteX21" fmla="*/ 1203136 w 4368801"/>
                  <a:gd name="connsiteY21" fmla="*/ 2584871 h 3298825"/>
                  <a:gd name="connsiteX22" fmla="*/ 1083906 w 4368801"/>
                  <a:gd name="connsiteY22" fmla="*/ 2887663 h 3298825"/>
                  <a:gd name="connsiteX23" fmla="*/ 0 w 4368801"/>
                  <a:gd name="connsiteY23" fmla="*/ 2887663 h 3298825"/>
                  <a:gd name="connsiteX24" fmla="*/ 0 w 4368801"/>
                  <a:gd name="connsiteY24" fmla="*/ 357188 h 3298825"/>
                  <a:gd name="connsiteX25" fmla="*/ 2807523 w 4368801"/>
                  <a:gd name="connsiteY25" fmla="*/ 0 h 3298825"/>
                  <a:gd name="connsiteX26" fmla="*/ 2276438 w 4368801"/>
                  <a:gd name="connsiteY26" fmla="*/ 1351978 h 3298825"/>
                  <a:gd name="connsiteX27" fmla="*/ 2840038 w 4368801"/>
                  <a:gd name="connsiteY27" fmla="*/ 1341162 h 3298825"/>
                  <a:gd name="connsiteX28" fmla="*/ 1019175 w 4368801"/>
                  <a:gd name="connsiteY28" fmla="*/ 3298825 h 3298825"/>
                  <a:gd name="connsiteX29" fmla="*/ 1723676 w 4368801"/>
                  <a:gd name="connsiteY29" fmla="*/ 1719716 h 3298825"/>
                  <a:gd name="connsiteX30" fmla="*/ 1160075 w 4368801"/>
                  <a:gd name="connsiteY30" fmla="*/ 1730531 h 3298825"/>
                  <a:gd name="connsiteX31" fmla="*/ 2807523 w 4368801"/>
                  <a:gd name="connsiteY31" fmla="*/ 0 h 3298825"/>
                  <a:gd name="connsiteX0" fmla="*/ 2807567 w 4368801"/>
                  <a:gd name="connsiteY0" fmla="*/ 357188 h 3298825"/>
                  <a:gd name="connsiteX1" fmla="*/ 3978493 w 4368801"/>
                  <a:gd name="connsiteY1" fmla="*/ 357188 h 3298825"/>
                  <a:gd name="connsiteX2" fmla="*/ 3978493 w 4368801"/>
                  <a:gd name="connsiteY2" fmla="*/ 941144 h 3298825"/>
                  <a:gd name="connsiteX3" fmla="*/ 4368801 w 4368801"/>
                  <a:gd name="connsiteY3" fmla="*/ 1189866 h 3298825"/>
                  <a:gd name="connsiteX4" fmla="*/ 4368801 w 4368801"/>
                  <a:gd name="connsiteY4" fmla="*/ 2109055 h 3298825"/>
                  <a:gd name="connsiteX5" fmla="*/ 3978493 w 4368801"/>
                  <a:gd name="connsiteY5" fmla="*/ 2314521 h 3298825"/>
                  <a:gd name="connsiteX6" fmla="*/ 3978493 w 4368801"/>
                  <a:gd name="connsiteY6" fmla="*/ 2887663 h 3298825"/>
                  <a:gd name="connsiteX7" fmla="*/ 1506538 w 4368801"/>
                  <a:gd name="connsiteY7" fmla="*/ 2887663 h 3298825"/>
                  <a:gd name="connsiteX8" fmla="*/ 1820953 w 4368801"/>
                  <a:gd name="connsiteY8" fmla="*/ 2584871 h 3298825"/>
                  <a:gd name="connsiteX9" fmla="*/ 3674919 w 4368801"/>
                  <a:gd name="connsiteY9" fmla="*/ 2584871 h 3298825"/>
                  <a:gd name="connsiteX10" fmla="*/ 3674919 w 4368801"/>
                  <a:gd name="connsiteY10" fmla="*/ 659980 h 3298825"/>
                  <a:gd name="connsiteX11" fmla="*/ 2699148 w 4368801"/>
                  <a:gd name="connsiteY11" fmla="*/ 659980 h 3298825"/>
                  <a:gd name="connsiteX12" fmla="*/ 2807567 w 4368801"/>
                  <a:gd name="connsiteY12" fmla="*/ 357188 h 3298825"/>
                  <a:gd name="connsiteX13" fmla="*/ 0 w 4368801"/>
                  <a:gd name="connsiteY13" fmla="*/ 357188 h 3298825"/>
                  <a:gd name="connsiteX14" fmla="*/ 2265363 w 4368801"/>
                  <a:gd name="connsiteY14" fmla="*/ 357188 h 3298825"/>
                  <a:gd name="connsiteX15" fmla="*/ 1951031 w 4368801"/>
                  <a:gd name="connsiteY15" fmla="*/ 659980 h 3298825"/>
                  <a:gd name="connsiteX16" fmla="*/ 303493 w 4368801"/>
                  <a:gd name="connsiteY16" fmla="*/ 659980 h 3298825"/>
                  <a:gd name="connsiteX17" fmla="*/ 303493 w 4368801"/>
                  <a:gd name="connsiteY17" fmla="*/ 2584871 h 3298825"/>
                  <a:gd name="connsiteX18" fmla="*/ 1203136 w 4368801"/>
                  <a:gd name="connsiteY18" fmla="*/ 2584871 h 3298825"/>
                  <a:gd name="connsiteX19" fmla="*/ 1083906 w 4368801"/>
                  <a:gd name="connsiteY19" fmla="*/ 2887663 h 3298825"/>
                  <a:gd name="connsiteX20" fmla="*/ 0 w 4368801"/>
                  <a:gd name="connsiteY20" fmla="*/ 2887663 h 3298825"/>
                  <a:gd name="connsiteX21" fmla="*/ 0 w 4368801"/>
                  <a:gd name="connsiteY21" fmla="*/ 357188 h 3298825"/>
                  <a:gd name="connsiteX22" fmla="*/ 2807523 w 4368801"/>
                  <a:gd name="connsiteY22" fmla="*/ 0 h 3298825"/>
                  <a:gd name="connsiteX23" fmla="*/ 2276438 w 4368801"/>
                  <a:gd name="connsiteY23" fmla="*/ 1351978 h 3298825"/>
                  <a:gd name="connsiteX24" fmla="*/ 2840038 w 4368801"/>
                  <a:gd name="connsiteY24" fmla="*/ 1341162 h 3298825"/>
                  <a:gd name="connsiteX25" fmla="*/ 1019175 w 4368801"/>
                  <a:gd name="connsiteY25" fmla="*/ 3298825 h 3298825"/>
                  <a:gd name="connsiteX26" fmla="*/ 1723676 w 4368801"/>
                  <a:gd name="connsiteY26" fmla="*/ 1719716 h 3298825"/>
                  <a:gd name="connsiteX27" fmla="*/ 1160075 w 4368801"/>
                  <a:gd name="connsiteY27" fmla="*/ 1730531 h 3298825"/>
                  <a:gd name="connsiteX28" fmla="*/ 2807523 w 4368801"/>
                  <a:gd name="connsiteY28" fmla="*/ 0 h 329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68801" h="3298825">
                    <a:moveTo>
                      <a:pt x="2807567" y="357188"/>
                    </a:moveTo>
                    <a:lnTo>
                      <a:pt x="3978493" y="357188"/>
                    </a:lnTo>
                    <a:lnTo>
                      <a:pt x="3978493" y="941144"/>
                    </a:lnTo>
                    <a:cubicBezTo>
                      <a:pt x="4076070" y="941144"/>
                      <a:pt x="4368801" y="919516"/>
                      <a:pt x="4368801" y="1189866"/>
                    </a:cubicBezTo>
                    <a:lnTo>
                      <a:pt x="4368801" y="2109055"/>
                    </a:lnTo>
                    <a:cubicBezTo>
                      <a:pt x="4368801" y="2336149"/>
                      <a:pt x="4097753" y="2314521"/>
                      <a:pt x="3978493" y="2314521"/>
                    </a:cubicBezTo>
                    <a:lnTo>
                      <a:pt x="3978493" y="2887663"/>
                    </a:lnTo>
                    <a:lnTo>
                      <a:pt x="1506538" y="2887663"/>
                    </a:lnTo>
                    <a:lnTo>
                      <a:pt x="1820953" y="2584871"/>
                    </a:lnTo>
                    <a:lnTo>
                      <a:pt x="3674919" y="2584871"/>
                    </a:lnTo>
                    <a:lnTo>
                      <a:pt x="3674919" y="659980"/>
                    </a:lnTo>
                    <a:lnTo>
                      <a:pt x="2699148" y="659980"/>
                    </a:lnTo>
                    <a:lnTo>
                      <a:pt x="2807567" y="357188"/>
                    </a:lnTo>
                    <a:close/>
                    <a:moveTo>
                      <a:pt x="0" y="357188"/>
                    </a:moveTo>
                    <a:lnTo>
                      <a:pt x="2265363" y="357188"/>
                    </a:lnTo>
                    <a:lnTo>
                      <a:pt x="1951031" y="659980"/>
                    </a:lnTo>
                    <a:lnTo>
                      <a:pt x="303493" y="659980"/>
                    </a:lnTo>
                    <a:lnTo>
                      <a:pt x="303493" y="2584871"/>
                    </a:lnTo>
                    <a:lnTo>
                      <a:pt x="1203136" y="2584871"/>
                    </a:lnTo>
                    <a:lnTo>
                      <a:pt x="1083906" y="2887663"/>
                    </a:lnTo>
                    <a:lnTo>
                      <a:pt x="0" y="2887663"/>
                    </a:lnTo>
                    <a:lnTo>
                      <a:pt x="0" y="357188"/>
                    </a:lnTo>
                    <a:close/>
                    <a:moveTo>
                      <a:pt x="2807523" y="0"/>
                    </a:moveTo>
                    <a:lnTo>
                      <a:pt x="2276438" y="1351978"/>
                    </a:lnTo>
                    <a:lnTo>
                      <a:pt x="2840038" y="1341162"/>
                    </a:lnTo>
                    <a:lnTo>
                      <a:pt x="1019175" y="3298825"/>
                    </a:lnTo>
                    <a:lnTo>
                      <a:pt x="1723676" y="1719716"/>
                    </a:lnTo>
                    <a:lnTo>
                      <a:pt x="1160075" y="1730531"/>
                    </a:lnTo>
                    <a:lnTo>
                      <a:pt x="28075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5F13F5F2-08D3-41F3-97FD-B1C6845406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3310" y="4540248"/>
                <a:ext cx="244283" cy="209384"/>
              </a:xfrm>
              <a:custGeom>
                <a:avLst/>
                <a:gdLst>
                  <a:gd name="T0" fmla="*/ 1118 w 1118"/>
                  <a:gd name="T1" fmla="*/ 32 h 1118"/>
                  <a:gd name="T2" fmla="*/ 1118 w 1118"/>
                  <a:gd name="T3" fmla="*/ 25 h 1118"/>
                  <a:gd name="T4" fmla="*/ 1117 w 1118"/>
                  <a:gd name="T5" fmla="*/ 23 h 1118"/>
                  <a:gd name="T6" fmla="*/ 1115 w 1118"/>
                  <a:gd name="T7" fmla="*/ 17 h 1118"/>
                  <a:gd name="T8" fmla="*/ 1114 w 1118"/>
                  <a:gd name="T9" fmla="*/ 15 h 1118"/>
                  <a:gd name="T10" fmla="*/ 1109 w 1118"/>
                  <a:gd name="T11" fmla="*/ 9 h 1118"/>
                  <a:gd name="T12" fmla="*/ 1103 w 1118"/>
                  <a:gd name="T13" fmla="*/ 4 h 1118"/>
                  <a:gd name="T14" fmla="*/ 1101 w 1118"/>
                  <a:gd name="T15" fmla="*/ 3 h 1118"/>
                  <a:gd name="T16" fmla="*/ 1094 w 1118"/>
                  <a:gd name="T17" fmla="*/ 1 h 1118"/>
                  <a:gd name="T18" fmla="*/ 1093 w 1118"/>
                  <a:gd name="T19" fmla="*/ 0 h 1118"/>
                  <a:gd name="T20" fmla="*/ 1086 w 1118"/>
                  <a:gd name="T21" fmla="*/ 0 h 1118"/>
                  <a:gd name="T22" fmla="*/ 1084 w 1118"/>
                  <a:gd name="T23" fmla="*/ 0 h 1118"/>
                  <a:gd name="T24" fmla="*/ 1077 w 1118"/>
                  <a:gd name="T25" fmla="*/ 1 h 1118"/>
                  <a:gd name="T26" fmla="*/ 1076 w 1118"/>
                  <a:gd name="T27" fmla="*/ 2 h 1118"/>
                  <a:gd name="T28" fmla="*/ 20 w 1118"/>
                  <a:gd name="T29" fmla="*/ 386 h 1118"/>
                  <a:gd name="T30" fmla="*/ 0 w 1118"/>
                  <a:gd name="T31" fmla="*/ 416 h 1118"/>
                  <a:gd name="T32" fmla="*/ 20 w 1118"/>
                  <a:gd name="T33" fmla="*/ 445 h 1118"/>
                  <a:gd name="T34" fmla="*/ 499 w 1118"/>
                  <a:gd name="T35" fmla="*/ 619 h 1118"/>
                  <a:gd name="T36" fmla="*/ 673 w 1118"/>
                  <a:gd name="T37" fmla="*/ 1098 h 1118"/>
                  <a:gd name="T38" fmla="*/ 702 w 1118"/>
                  <a:gd name="T39" fmla="*/ 1118 h 1118"/>
                  <a:gd name="T40" fmla="*/ 702 w 1118"/>
                  <a:gd name="T41" fmla="*/ 1118 h 1118"/>
                  <a:gd name="T42" fmla="*/ 732 w 1118"/>
                  <a:gd name="T43" fmla="*/ 1098 h 1118"/>
                  <a:gd name="T44" fmla="*/ 1116 w 1118"/>
                  <a:gd name="T45" fmla="*/ 42 h 1118"/>
                  <a:gd name="T46" fmla="*/ 1117 w 1118"/>
                  <a:gd name="T47" fmla="*/ 41 h 1118"/>
                  <a:gd name="T48" fmla="*/ 1118 w 1118"/>
                  <a:gd name="T49" fmla="*/ 34 h 1118"/>
                  <a:gd name="T50" fmla="*/ 1118 w 1118"/>
                  <a:gd name="T51" fmla="*/ 32 h 1118"/>
                  <a:gd name="T52" fmla="*/ 965 w 1118"/>
                  <a:gd name="T53" fmla="*/ 109 h 1118"/>
                  <a:gd name="T54" fmla="*/ 515 w 1118"/>
                  <a:gd name="T55" fmla="*/ 558 h 1118"/>
                  <a:gd name="T56" fmla="*/ 122 w 1118"/>
                  <a:gd name="T57" fmla="*/ 416 h 1118"/>
                  <a:gd name="T58" fmla="*/ 965 w 1118"/>
                  <a:gd name="T59" fmla="*/ 109 h 1118"/>
                  <a:gd name="T60" fmla="*/ 702 w 1118"/>
                  <a:gd name="T61" fmla="*/ 996 h 1118"/>
                  <a:gd name="T62" fmla="*/ 560 w 1118"/>
                  <a:gd name="T63" fmla="*/ 603 h 1118"/>
                  <a:gd name="T64" fmla="*/ 1009 w 1118"/>
                  <a:gd name="T65" fmla="*/ 153 h 1118"/>
                  <a:gd name="T66" fmla="*/ 702 w 1118"/>
                  <a:gd name="T67" fmla="*/ 996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18" h="1118">
                    <a:moveTo>
                      <a:pt x="1118" y="32"/>
                    </a:moveTo>
                    <a:cubicBezTo>
                      <a:pt x="1118" y="30"/>
                      <a:pt x="1118" y="27"/>
                      <a:pt x="1118" y="25"/>
                    </a:cubicBezTo>
                    <a:cubicBezTo>
                      <a:pt x="1117" y="24"/>
                      <a:pt x="1117" y="24"/>
                      <a:pt x="1117" y="23"/>
                    </a:cubicBezTo>
                    <a:cubicBezTo>
                      <a:pt x="1117" y="21"/>
                      <a:pt x="1116" y="19"/>
                      <a:pt x="1115" y="17"/>
                    </a:cubicBezTo>
                    <a:cubicBezTo>
                      <a:pt x="1115" y="17"/>
                      <a:pt x="1114" y="16"/>
                      <a:pt x="1114" y="15"/>
                    </a:cubicBezTo>
                    <a:cubicBezTo>
                      <a:pt x="1113" y="13"/>
                      <a:pt x="1111" y="11"/>
                      <a:pt x="1109" y="9"/>
                    </a:cubicBezTo>
                    <a:cubicBezTo>
                      <a:pt x="1107" y="7"/>
                      <a:pt x="1105" y="5"/>
                      <a:pt x="1103" y="4"/>
                    </a:cubicBezTo>
                    <a:cubicBezTo>
                      <a:pt x="1102" y="4"/>
                      <a:pt x="1101" y="3"/>
                      <a:pt x="1101" y="3"/>
                    </a:cubicBezTo>
                    <a:cubicBezTo>
                      <a:pt x="1099" y="2"/>
                      <a:pt x="1097" y="1"/>
                      <a:pt x="1094" y="1"/>
                    </a:cubicBezTo>
                    <a:cubicBezTo>
                      <a:pt x="1094" y="1"/>
                      <a:pt x="1094" y="1"/>
                      <a:pt x="1093" y="0"/>
                    </a:cubicBezTo>
                    <a:cubicBezTo>
                      <a:pt x="1091" y="0"/>
                      <a:pt x="1088" y="0"/>
                      <a:pt x="1086" y="0"/>
                    </a:cubicBezTo>
                    <a:cubicBezTo>
                      <a:pt x="1085" y="0"/>
                      <a:pt x="1085" y="0"/>
                      <a:pt x="1084" y="0"/>
                    </a:cubicBezTo>
                    <a:cubicBezTo>
                      <a:pt x="1082" y="0"/>
                      <a:pt x="1079" y="1"/>
                      <a:pt x="1077" y="1"/>
                    </a:cubicBezTo>
                    <a:cubicBezTo>
                      <a:pt x="1077" y="2"/>
                      <a:pt x="1077" y="2"/>
                      <a:pt x="1076" y="2"/>
                    </a:cubicBezTo>
                    <a:lnTo>
                      <a:pt x="20" y="386"/>
                    </a:lnTo>
                    <a:cubicBezTo>
                      <a:pt x="8" y="391"/>
                      <a:pt x="0" y="403"/>
                      <a:pt x="0" y="416"/>
                    </a:cubicBezTo>
                    <a:cubicBezTo>
                      <a:pt x="0" y="429"/>
                      <a:pt x="8" y="441"/>
                      <a:pt x="20" y="445"/>
                    </a:cubicBezTo>
                    <a:lnTo>
                      <a:pt x="499" y="619"/>
                    </a:lnTo>
                    <a:lnTo>
                      <a:pt x="673" y="1098"/>
                    </a:lnTo>
                    <a:cubicBezTo>
                      <a:pt x="677" y="1110"/>
                      <a:pt x="689" y="1118"/>
                      <a:pt x="702" y="1118"/>
                    </a:cubicBezTo>
                    <a:lnTo>
                      <a:pt x="702" y="1118"/>
                    </a:lnTo>
                    <a:cubicBezTo>
                      <a:pt x="715" y="1118"/>
                      <a:pt x="727" y="1110"/>
                      <a:pt x="732" y="1098"/>
                    </a:cubicBezTo>
                    <a:lnTo>
                      <a:pt x="1116" y="42"/>
                    </a:lnTo>
                    <a:cubicBezTo>
                      <a:pt x="1116" y="41"/>
                      <a:pt x="1116" y="41"/>
                      <a:pt x="1117" y="41"/>
                    </a:cubicBezTo>
                    <a:cubicBezTo>
                      <a:pt x="1117" y="39"/>
                      <a:pt x="1118" y="36"/>
                      <a:pt x="1118" y="34"/>
                    </a:cubicBezTo>
                    <a:cubicBezTo>
                      <a:pt x="1118" y="33"/>
                      <a:pt x="1118" y="33"/>
                      <a:pt x="1118" y="32"/>
                    </a:cubicBezTo>
                    <a:close/>
                    <a:moveTo>
                      <a:pt x="965" y="109"/>
                    </a:moveTo>
                    <a:lnTo>
                      <a:pt x="515" y="558"/>
                    </a:lnTo>
                    <a:lnTo>
                      <a:pt x="122" y="416"/>
                    </a:lnTo>
                    <a:lnTo>
                      <a:pt x="965" y="109"/>
                    </a:lnTo>
                    <a:close/>
                    <a:moveTo>
                      <a:pt x="702" y="996"/>
                    </a:moveTo>
                    <a:lnTo>
                      <a:pt x="560" y="603"/>
                    </a:lnTo>
                    <a:lnTo>
                      <a:pt x="1009" y="153"/>
                    </a:lnTo>
                    <a:lnTo>
                      <a:pt x="702" y="99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09F19DBB-7C7A-4814-B41E-97FFBF407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2868" y="4533917"/>
                <a:ext cx="199515" cy="222047"/>
              </a:xfrm>
              <a:custGeom>
                <a:avLst/>
                <a:gdLst>
                  <a:gd name="T0" fmla="*/ 5045 w 5742"/>
                  <a:gd name="T1" fmla="*/ 1807 h 6405"/>
                  <a:gd name="T2" fmla="*/ 4474 w 5742"/>
                  <a:gd name="T3" fmla="*/ 2246 h 6405"/>
                  <a:gd name="T4" fmla="*/ 3915 w 5742"/>
                  <a:gd name="T5" fmla="*/ 2069 h 6405"/>
                  <a:gd name="T6" fmla="*/ 2565 w 5742"/>
                  <a:gd name="T7" fmla="*/ 1614 h 6405"/>
                  <a:gd name="T8" fmla="*/ 2255 w 5742"/>
                  <a:gd name="T9" fmla="*/ 1195 h 6405"/>
                  <a:gd name="T10" fmla="*/ 2483 w 5742"/>
                  <a:gd name="T11" fmla="*/ 490 h 6405"/>
                  <a:gd name="T12" fmla="*/ 1763 w 5742"/>
                  <a:gd name="T13" fmla="*/ 245 h 6405"/>
                  <a:gd name="T14" fmla="*/ 808 w 5742"/>
                  <a:gd name="T15" fmla="*/ 269 h 6405"/>
                  <a:gd name="T16" fmla="*/ 1037 w 5742"/>
                  <a:gd name="T17" fmla="*/ 914 h 6405"/>
                  <a:gd name="T18" fmla="*/ 1067 w 5742"/>
                  <a:gd name="T19" fmla="*/ 1678 h 6405"/>
                  <a:gd name="T20" fmla="*/ 260 w 5742"/>
                  <a:gd name="T21" fmla="*/ 2409 h 6405"/>
                  <a:gd name="T22" fmla="*/ 490 w 5742"/>
                  <a:gd name="T23" fmla="*/ 2912 h 6405"/>
                  <a:gd name="T24" fmla="*/ 188 w 5742"/>
                  <a:gd name="T25" fmla="*/ 3315 h 6405"/>
                  <a:gd name="T26" fmla="*/ 359 w 5742"/>
                  <a:gd name="T27" fmla="*/ 3725 h 6405"/>
                  <a:gd name="T28" fmla="*/ 913 w 5742"/>
                  <a:gd name="T29" fmla="*/ 3816 h 6405"/>
                  <a:gd name="T30" fmla="*/ 1820 w 5742"/>
                  <a:gd name="T31" fmla="*/ 6405 h 6405"/>
                  <a:gd name="T32" fmla="*/ 2163 w 5742"/>
                  <a:gd name="T33" fmla="*/ 6181 h 6405"/>
                  <a:gd name="T34" fmla="*/ 2525 w 5742"/>
                  <a:gd name="T35" fmla="*/ 5312 h 6405"/>
                  <a:gd name="T36" fmla="*/ 2645 w 5742"/>
                  <a:gd name="T37" fmla="*/ 4781 h 6405"/>
                  <a:gd name="T38" fmla="*/ 3058 w 5742"/>
                  <a:gd name="T39" fmla="*/ 4501 h 6405"/>
                  <a:gd name="T40" fmla="*/ 3669 w 5742"/>
                  <a:gd name="T41" fmla="*/ 3957 h 6405"/>
                  <a:gd name="T42" fmla="*/ 4059 w 5742"/>
                  <a:gd name="T43" fmla="*/ 3667 h 6405"/>
                  <a:gd name="T44" fmla="*/ 4219 w 5742"/>
                  <a:gd name="T45" fmla="*/ 2808 h 6405"/>
                  <a:gd name="T46" fmla="*/ 4398 w 5742"/>
                  <a:gd name="T47" fmla="*/ 3113 h 6405"/>
                  <a:gd name="T48" fmla="*/ 4754 w 5742"/>
                  <a:gd name="T49" fmla="*/ 3523 h 6405"/>
                  <a:gd name="T50" fmla="*/ 5076 w 5742"/>
                  <a:gd name="T51" fmla="*/ 3176 h 6405"/>
                  <a:gd name="T52" fmla="*/ 5302 w 5742"/>
                  <a:gd name="T53" fmla="*/ 2675 h 6405"/>
                  <a:gd name="T54" fmla="*/ 5700 w 5742"/>
                  <a:gd name="T55" fmla="*/ 2382 h 6405"/>
                  <a:gd name="T56" fmla="*/ 5204 w 5742"/>
                  <a:gd name="T57" fmla="*/ 2390 h 6405"/>
                  <a:gd name="T58" fmla="*/ 5054 w 5742"/>
                  <a:gd name="T59" fmla="*/ 2683 h 6405"/>
                  <a:gd name="T60" fmla="*/ 4803 w 5742"/>
                  <a:gd name="T61" fmla="*/ 3022 h 6405"/>
                  <a:gd name="T62" fmla="*/ 4786 w 5742"/>
                  <a:gd name="T63" fmla="*/ 2906 h 6405"/>
                  <a:gd name="T64" fmla="*/ 4286 w 5742"/>
                  <a:gd name="T65" fmla="*/ 2606 h 6405"/>
                  <a:gd name="T66" fmla="*/ 3937 w 5742"/>
                  <a:gd name="T67" fmla="*/ 3433 h 6405"/>
                  <a:gd name="T68" fmla="*/ 3540 w 5742"/>
                  <a:gd name="T69" fmla="*/ 3667 h 6405"/>
                  <a:gd name="T70" fmla="*/ 3059 w 5742"/>
                  <a:gd name="T71" fmla="*/ 4209 h 6405"/>
                  <a:gd name="T72" fmla="*/ 2674 w 5742"/>
                  <a:gd name="T73" fmla="*/ 4570 h 6405"/>
                  <a:gd name="T74" fmla="*/ 2383 w 5742"/>
                  <a:gd name="T75" fmla="*/ 4729 h 6405"/>
                  <a:gd name="T76" fmla="*/ 2235 w 5742"/>
                  <a:gd name="T77" fmla="*/ 5773 h 6405"/>
                  <a:gd name="T78" fmla="*/ 1953 w 5742"/>
                  <a:gd name="T79" fmla="*/ 6141 h 6405"/>
                  <a:gd name="T80" fmla="*/ 1115 w 5742"/>
                  <a:gd name="T81" fmla="*/ 3765 h 6405"/>
                  <a:gd name="T82" fmla="*/ 851 w 5742"/>
                  <a:gd name="T83" fmla="*/ 3336 h 6405"/>
                  <a:gd name="T84" fmla="*/ 462 w 5742"/>
                  <a:gd name="T85" fmla="*/ 3402 h 6405"/>
                  <a:gd name="T86" fmla="*/ 369 w 5742"/>
                  <a:gd name="T87" fmla="*/ 3174 h 6405"/>
                  <a:gd name="T88" fmla="*/ 684 w 5742"/>
                  <a:gd name="T89" fmla="*/ 2781 h 6405"/>
                  <a:gd name="T90" fmla="*/ 528 w 5742"/>
                  <a:gd name="T91" fmla="*/ 2260 h 6405"/>
                  <a:gd name="T92" fmla="*/ 1272 w 5742"/>
                  <a:gd name="T93" fmla="*/ 1720 h 6405"/>
                  <a:gd name="T94" fmla="*/ 1214 w 5742"/>
                  <a:gd name="T95" fmla="*/ 803 h 6405"/>
                  <a:gd name="T96" fmla="*/ 1202 w 5742"/>
                  <a:gd name="T97" fmla="*/ 223 h 6405"/>
                  <a:gd name="T98" fmla="*/ 2257 w 5742"/>
                  <a:gd name="T99" fmla="*/ 484 h 6405"/>
                  <a:gd name="T100" fmla="*/ 2041 w 5742"/>
                  <a:gd name="T101" fmla="*/ 1035 h 6405"/>
                  <a:gd name="T102" fmla="*/ 2298 w 5742"/>
                  <a:gd name="T103" fmla="*/ 1639 h 6405"/>
                  <a:gd name="T104" fmla="*/ 3728 w 5742"/>
                  <a:gd name="T105" fmla="*/ 2631 h 6405"/>
                  <a:gd name="T106" fmla="*/ 4273 w 5742"/>
                  <a:gd name="T107" fmla="*/ 2545 h 6405"/>
                  <a:gd name="T108" fmla="*/ 5052 w 5742"/>
                  <a:gd name="T109" fmla="*/ 2073 h 6405"/>
                  <a:gd name="T110" fmla="*/ 5526 w 5742"/>
                  <a:gd name="T111" fmla="*/ 2215 h 6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42" h="6405">
                    <a:moveTo>
                      <a:pt x="5720" y="2136"/>
                    </a:moveTo>
                    <a:lnTo>
                      <a:pt x="5520" y="1842"/>
                    </a:lnTo>
                    <a:cubicBezTo>
                      <a:pt x="5501" y="1813"/>
                      <a:pt x="5468" y="1796"/>
                      <a:pt x="5433" y="1797"/>
                    </a:cubicBezTo>
                    <a:lnTo>
                      <a:pt x="5045" y="1807"/>
                    </a:lnTo>
                    <a:cubicBezTo>
                      <a:pt x="5012" y="1808"/>
                      <a:pt x="4981" y="1825"/>
                      <a:pt x="4963" y="1852"/>
                    </a:cubicBezTo>
                    <a:lnTo>
                      <a:pt x="4923" y="1911"/>
                    </a:lnTo>
                    <a:lnTo>
                      <a:pt x="4521" y="2169"/>
                    </a:lnTo>
                    <a:cubicBezTo>
                      <a:pt x="4495" y="2186"/>
                      <a:pt x="4477" y="2214"/>
                      <a:pt x="4474" y="2246"/>
                    </a:cubicBezTo>
                    <a:lnTo>
                      <a:pt x="4466" y="2339"/>
                    </a:lnTo>
                    <a:lnTo>
                      <a:pt x="4310" y="2339"/>
                    </a:lnTo>
                    <a:lnTo>
                      <a:pt x="4003" y="2089"/>
                    </a:lnTo>
                    <a:cubicBezTo>
                      <a:pt x="3978" y="2069"/>
                      <a:pt x="3946" y="2062"/>
                      <a:pt x="3915" y="2069"/>
                    </a:cubicBezTo>
                    <a:cubicBezTo>
                      <a:pt x="3884" y="2076"/>
                      <a:pt x="3858" y="2097"/>
                      <a:pt x="3845" y="2126"/>
                    </a:cubicBezTo>
                    <a:lnTo>
                      <a:pt x="3717" y="2403"/>
                    </a:lnTo>
                    <a:lnTo>
                      <a:pt x="2495" y="1881"/>
                    </a:lnTo>
                    <a:lnTo>
                      <a:pt x="2565" y="1614"/>
                    </a:lnTo>
                    <a:cubicBezTo>
                      <a:pt x="2579" y="1562"/>
                      <a:pt x="2550" y="1508"/>
                      <a:pt x="2499" y="1490"/>
                    </a:cubicBezTo>
                    <a:lnTo>
                      <a:pt x="2398" y="1456"/>
                    </a:lnTo>
                    <a:lnTo>
                      <a:pt x="2231" y="1200"/>
                    </a:lnTo>
                    <a:lnTo>
                      <a:pt x="2255" y="1195"/>
                    </a:lnTo>
                    <a:cubicBezTo>
                      <a:pt x="2286" y="1187"/>
                      <a:pt x="2312" y="1165"/>
                      <a:pt x="2325" y="1135"/>
                    </a:cubicBezTo>
                    <a:cubicBezTo>
                      <a:pt x="2338" y="1106"/>
                      <a:pt x="2336" y="1072"/>
                      <a:pt x="2320" y="1044"/>
                    </a:cubicBezTo>
                    <a:lnTo>
                      <a:pt x="2262" y="943"/>
                    </a:lnTo>
                    <a:lnTo>
                      <a:pt x="2483" y="490"/>
                    </a:lnTo>
                    <a:cubicBezTo>
                      <a:pt x="2506" y="442"/>
                      <a:pt x="2489" y="384"/>
                      <a:pt x="2443" y="357"/>
                    </a:cubicBezTo>
                    <a:lnTo>
                      <a:pt x="2245" y="237"/>
                    </a:lnTo>
                    <a:cubicBezTo>
                      <a:pt x="2227" y="227"/>
                      <a:pt x="2207" y="221"/>
                      <a:pt x="2187" y="223"/>
                    </a:cubicBezTo>
                    <a:lnTo>
                      <a:pt x="1763" y="245"/>
                    </a:lnTo>
                    <a:lnTo>
                      <a:pt x="1236" y="14"/>
                    </a:lnTo>
                    <a:cubicBezTo>
                      <a:pt x="1205" y="0"/>
                      <a:pt x="1170" y="2"/>
                      <a:pt x="1142" y="20"/>
                    </a:cubicBezTo>
                    <a:lnTo>
                      <a:pt x="857" y="190"/>
                    </a:lnTo>
                    <a:cubicBezTo>
                      <a:pt x="829" y="207"/>
                      <a:pt x="811" y="236"/>
                      <a:pt x="808" y="269"/>
                    </a:cubicBezTo>
                    <a:cubicBezTo>
                      <a:pt x="805" y="302"/>
                      <a:pt x="818" y="334"/>
                      <a:pt x="842" y="355"/>
                    </a:cubicBezTo>
                    <a:lnTo>
                      <a:pt x="1001" y="494"/>
                    </a:lnTo>
                    <a:lnTo>
                      <a:pt x="1010" y="847"/>
                    </a:lnTo>
                    <a:cubicBezTo>
                      <a:pt x="1010" y="872"/>
                      <a:pt x="1020" y="895"/>
                      <a:pt x="1037" y="914"/>
                    </a:cubicBezTo>
                    <a:lnTo>
                      <a:pt x="1297" y="1197"/>
                    </a:lnTo>
                    <a:lnTo>
                      <a:pt x="1081" y="1587"/>
                    </a:lnTo>
                    <a:cubicBezTo>
                      <a:pt x="1073" y="1602"/>
                      <a:pt x="1069" y="1618"/>
                      <a:pt x="1068" y="1635"/>
                    </a:cubicBezTo>
                    <a:lnTo>
                      <a:pt x="1067" y="1678"/>
                    </a:lnTo>
                    <a:lnTo>
                      <a:pt x="688" y="2095"/>
                    </a:lnTo>
                    <a:lnTo>
                      <a:pt x="495" y="2033"/>
                    </a:lnTo>
                    <a:cubicBezTo>
                      <a:pt x="442" y="2016"/>
                      <a:pt x="384" y="2045"/>
                      <a:pt x="366" y="2098"/>
                    </a:cubicBezTo>
                    <a:lnTo>
                      <a:pt x="260" y="2409"/>
                    </a:lnTo>
                    <a:cubicBezTo>
                      <a:pt x="246" y="2451"/>
                      <a:pt x="260" y="2497"/>
                      <a:pt x="295" y="2524"/>
                    </a:cubicBezTo>
                    <a:lnTo>
                      <a:pt x="350" y="2566"/>
                    </a:lnTo>
                    <a:lnTo>
                      <a:pt x="489" y="2850"/>
                    </a:lnTo>
                    <a:lnTo>
                      <a:pt x="490" y="2912"/>
                    </a:lnTo>
                    <a:lnTo>
                      <a:pt x="70" y="3063"/>
                    </a:lnTo>
                    <a:cubicBezTo>
                      <a:pt x="31" y="3077"/>
                      <a:pt x="4" y="3113"/>
                      <a:pt x="2" y="3154"/>
                    </a:cubicBezTo>
                    <a:cubicBezTo>
                      <a:pt x="0" y="3195"/>
                      <a:pt x="22" y="3234"/>
                      <a:pt x="60" y="3252"/>
                    </a:cubicBezTo>
                    <a:lnTo>
                      <a:pt x="188" y="3315"/>
                    </a:lnTo>
                    <a:cubicBezTo>
                      <a:pt x="170" y="3328"/>
                      <a:pt x="156" y="3347"/>
                      <a:pt x="149" y="3369"/>
                    </a:cubicBezTo>
                    <a:cubicBezTo>
                      <a:pt x="140" y="3398"/>
                      <a:pt x="145" y="3430"/>
                      <a:pt x="162" y="3456"/>
                    </a:cubicBezTo>
                    <a:lnTo>
                      <a:pt x="319" y="3690"/>
                    </a:lnTo>
                    <a:cubicBezTo>
                      <a:pt x="329" y="3705"/>
                      <a:pt x="343" y="3717"/>
                      <a:pt x="359" y="3725"/>
                    </a:cubicBezTo>
                    <a:lnTo>
                      <a:pt x="613" y="3850"/>
                    </a:lnTo>
                    <a:cubicBezTo>
                      <a:pt x="657" y="3872"/>
                      <a:pt x="711" y="3859"/>
                      <a:pt x="740" y="3820"/>
                    </a:cubicBezTo>
                    <a:lnTo>
                      <a:pt x="853" y="3673"/>
                    </a:lnTo>
                    <a:lnTo>
                      <a:pt x="913" y="3816"/>
                    </a:lnTo>
                    <a:lnTo>
                      <a:pt x="877" y="4007"/>
                    </a:lnTo>
                    <a:cubicBezTo>
                      <a:pt x="873" y="4025"/>
                      <a:pt x="875" y="4044"/>
                      <a:pt x="881" y="4062"/>
                    </a:cubicBezTo>
                    <a:lnTo>
                      <a:pt x="1723" y="6338"/>
                    </a:lnTo>
                    <a:cubicBezTo>
                      <a:pt x="1738" y="6378"/>
                      <a:pt x="1777" y="6405"/>
                      <a:pt x="1820" y="6405"/>
                    </a:cubicBezTo>
                    <a:cubicBezTo>
                      <a:pt x="1832" y="6405"/>
                      <a:pt x="1845" y="6403"/>
                      <a:pt x="1857" y="6398"/>
                    </a:cubicBezTo>
                    <a:lnTo>
                      <a:pt x="2063" y="6320"/>
                    </a:lnTo>
                    <a:cubicBezTo>
                      <a:pt x="2087" y="6310"/>
                      <a:pt x="2106" y="6293"/>
                      <a:pt x="2118" y="6270"/>
                    </a:cubicBezTo>
                    <a:lnTo>
                      <a:pt x="2163" y="6181"/>
                    </a:lnTo>
                    <a:lnTo>
                      <a:pt x="2233" y="6095"/>
                    </a:lnTo>
                    <a:lnTo>
                      <a:pt x="2410" y="5884"/>
                    </a:lnTo>
                    <a:cubicBezTo>
                      <a:pt x="2421" y="5870"/>
                      <a:pt x="2429" y="5853"/>
                      <a:pt x="2432" y="5836"/>
                    </a:cubicBezTo>
                    <a:lnTo>
                      <a:pt x="2525" y="5312"/>
                    </a:lnTo>
                    <a:cubicBezTo>
                      <a:pt x="2528" y="5295"/>
                      <a:pt x="2527" y="5278"/>
                      <a:pt x="2522" y="5261"/>
                    </a:cubicBezTo>
                    <a:lnTo>
                      <a:pt x="2473" y="5113"/>
                    </a:lnTo>
                    <a:lnTo>
                      <a:pt x="2566" y="4829"/>
                    </a:lnTo>
                    <a:lnTo>
                      <a:pt x="2645" y="4781"/>
                    </a:lnTo>
                    <a:lnTo>
                      <a:pt x="2743" y="4769"/>
                    </a:lnTo>
                    <a:cubicBezTo>
                      <a:pt x="2771" y="4766"/>
                      <a:pt x="2797" y="4751"/>
                      <a:pt x="2814" y="4728"/>
                    </a:cubicBezTo>
                    <a:lnTo>
                      <a:pt x="2935" y="4562"/>
                    </a:lnTo>
                    <a:cubicBezTo>
                      <a:pt x="2976" y="4545"/>
                      <a:pt x="3025" y="4532"/>
                      <a:pt x="3058" y="4501"/>
                    </a:cubicBezTo>
                    <a:cubicBezTo>
                      <a:pt x="3097" y="4465"/>
                      <a:pt x="3133" y="4426"/>
                      <a:pt x="3171" y="4388"/>
                    </a:cubicBezTo>
                    <a:cubicBezTo>
                      <a:pt x="3201" y="4358"/>
                      <a:pt x="3230" y="4332"/>
                      <a:pt x="3247" y="4293"/>
                    </a:cubicBezTo>
                    <a:cubicBezTo>
                      <a:pt x="3266" y="4248"/>
                      <a:pt x="3284" y="4203"/>
                      <a:pt x="3303" y="4158"/>
                    </a:cubicBezTo>
                    <a:lnTo>
                      <a:pt x="3669" y="3957"/>
                    </a:lnTo>
                    <a:cubicBezTo>
                      <a:pt x="3698" y="3941"/>
                      <a:pt x="3717" y="3912"/>
                      <a:pt x="3721" y="3880"/>
                    </a:cubicBezTo>
                    <a:lnTo>
                      <a:pt x="3739" y="3735"/>
                    </a:lnTo>
                    <a:lnTo>
                      <a:pt x="3876" y="3630"/>
                    </a:lnTo>
                    <a:lnTo>
                      <a:pt x="4059" y="3667"/>
                    </a:lnTo>
                    <a:cubicBezTo>
                      <a:pt x="4094" y="3674"/>
                      <a:pt x="4130" y="3662"/>
                      <a:pt x="4155" y="3636"/>
                    </a:cubicBezTo>
                    <a:cubicBezTo>
                      <a:pt x="4179" y="3610"/>
                      <a:pt x="4188" y="3573"/>
                      <a:pt x="4179" y="3539"/>
                    </a:cubicBezTo>
                    <a:lnTo>
                      <a:pt x="4004" y="2897"/>
                    </a:lnTo>
                    <a:lnTo>
                      <a:pt x="4219" y="2808"/>
                    </a:lnTo>
                    <a:lnTo>
                      <a:pt x="4366" y="2904"/>
                    </a:lnTo>
                    <a:cubicBezTo>
                      <a:pt x="4379" y="2913"/>
                      <a:pt x="4395" y="2919"/>
                      <a:pt x="4411" y="2920"/>
                    </a:cubicBezTo>
                    <a:lnTo>
                      <a:pt x="4520" y="2932"/>
                    </a:lnTo>
                    <a:lnTo>
                      <a:pt x="4398" y="3113"/>
                    </a:lnTo>
                    <a:cubicBezTo>
                      <a:pt x="4376" y="3145"/>
                      <a:pt x="4374" y="3187"/>
                      <a:pt x="4393" y="3221"/>
                    </a:cubicBezTo>
                    <a:cubicBezTo>
                      <a:pt x="4412" y="3255"/>
                      <a:pt x="4449" y="3275"/>
                      <a:pt x="4488" y="3273"/>
                    </a:cubicBezTo>
                    <a:lnTo>
                      <a:pt x="4569" y="3269"/>
                    </a:lnTo>
                    <a:lnTo>
                      <a:pt x="4754" y="3523"/>
                    </a:lnTo>
                    <a:cubicBezTo>
                      <a:pt x="4779" y="3557"/>
                      <a:pt x="4821" y="3572"/>
                      <a:pt x="4862" y="3562"/>
                    </a:cubicBezTo>
                    <a:cubicBezTo>
                      <a:pt x="4902" y="3553"/>
                      <a:pt x="4932" y="3520"/>
                      <a:pt x="4939" y="3479"/>
                    </a:cubicBezTo>
                    <a:lnTo>
                      <a:pt x="4990" y="3160"/>
                    </a:lnTo>
                    <a:lnTo>
                      <a:pt x="5076" y="3176"/>
                    </a:lnTo>
                    <a:cubicBezTo>
                      <a:pt x="5103" y="3181"/>
                      <a:pt x="5132" y="3175"/>
                      <a:pt x="5154" y="3159"/>
                    </a:cubicBezTo>
                    <a:cubicBezTo>
                      <a:pt x="5177" y="3143"/>
                      <a:pt x="5193" y="3119"/>
                      <a:pt x="5197" y="3091"/>
                    </a:cubicBezTo>
                    <a:lnTo>
                      <a:pt x="5253" y="2740"/>
                    </a:lnTo>
                    <a:lnTo>
                      <a:pt x="5302" y="2675"/>
                    </a:lnTo>
                    <a:cubicBezTo>
                      <a:pt x="5313" y="2661"/>
                      <a:pt x="5320" y="2644"/>
                      <a:pt x="5322" y="2626"/>
                    </a:cubicBezTo>
                    <a:lnTo>
                      <a:pt x="5331" y="2563"/>
                    </a:lnTo>
                    <a:lnTo>
                      <a:pt x="5633" y="2458"/>
                    </a:lnTo>
                    <a:cubicBezTo>
                      <a:pt x="5667" y="2446"/>
                      <a:pt x="5693" y="2418"/>
                      <a:pt x="5700" y="2382"/>
                    </a:cubicBezTo>
                    <a:lnTo>
                      <a:pt x="5736" y="2215"/>
                    </a:lnTo>
                    <a:cubicBezTo>
                      <a:pt x="5742" y="2188"/>
                      <a:pt x="5736" y="2159"/>
                      <a:pt x="5720" y="2136"/>
                    </a:cubicBezTo>
                    <a:close/>
                    <a:moveTo>
                      <a:pt x="5511" y="2283"/>
                    </a:moveTo>
                    <a:lnTo>
                      <a:pt x="5204" y="2390"/>
                    </a:lnTo>
                    <a:cubicBezTo>
                      <a:pt x="5167" y="2403"/>
                      <a:pt x="5140" y="2435"/>
                      <a:pt x="5135" y="2473"/>
                    </a:cubicBezTo>
                    <a:lnTo>
                      <a:pt x="5122" y="2572"/>
                    </a:lnTo>
                    <a:lnTo>
                      <a:pt x="5073" y="2637"/>
                    </a:lnTo>
                    <a:cubicBezTo>
                      <a:pt x="5063" y="2650"/>
                      <a:pt x="5056" y="2666"/>
                      <a:pt x="5054" y="2683"/>
                    </a:cubicBezTo>
                    <a:lnTo>
                      <a:pt x="5011" y="2954"/>
                    </a:lnTo>
                    <a:lnTo>
                      <a:pt x="4924" y="2938"/>
                    </a:lnTo>
                    <a:cubicBezTo>
                      <a:pt x="4897" y="2932"/>
                      <a:pt x="4868" y="2938"/>
                      <a:pt x="4846" y="2954"/>
                    </a:cubicBezTo>
                    <a:cubicBezTo>
                      <a:pt x="4823" y="2970"/>
                      <a:pt x="4808" y="2995"/>
                      <a:pt x="4803" y="3022"/>
                    </a:cubicBezTo>
                    <a:lnTo>
                      <a:pt x="4775" y="3202"/>
                    </a:lnTo>
                    <a:lnTo>
                      <a:pt x="4702" y="3103"/>
                    </a:lnTo>
                    <a:cubicBezTo>
                      <a:pt x="4694" y="3092"/>
                      <a:pt x="4683" y="3082"/>
                      <a:pt x="4671" y="3075"/>
                    </a:cubicBezTo>
                    <a:lnTo>
                      <a:pt x="4786" y="2906"/>
                    </a:lnTo>
                    <a:cubicBezTo>
                      <a:pt x="4806" y="2876"/>
                      <a:pt x="4809" y="2838"/>
                      <a:pt x="4794" y="2805"/>
                    </a:cubicBezTo>
                    <a:cubicBezTo>
                      <a:pt x="4779" y="2773"/>
                      <a:pt x="4748" y="2750"/>
                      <a:pt x="4712" y="2746"/>
                    </a:cubicBezTo>
                    <a:lnTo>
                      <a:pt x="4458" y="2719"/>
                    </a:lnTo>
                    <a:lnTo>
                      <a:pt x="4286" y="2606"/>
                    </a:lnTo>
                    <a:cubicBezTo>
                      <a:pt x="4257" y="2587"/>
                      <a:pt x="4221" y="2584"/>
                      <a:pt x="4190" y="2597"/>
                    </a:cubicBezTo>
                    <a:lnTo>
                      <a:pt x="3842" y="2742"/>
                    </a:lnTo>
                    <a:cubicBezTo>
                      <a:pt x="3794" y="2761"/>
                      <a:pt x="3768" y="2814"/>
                      <a:pt x="3782" y="2864"/>
                    </a:cubicBezTo>
                    <a:lnTo>
                      <a:pt x="3937" y="3433"/>
                    </a:lnTo>
                    <a:lnTo>
                      <a:pt x="3871" y="3420"/>
                    </a:lnTo>
                    <a:cubicBezTo>
                      <a:pt x="3842" y="3414"/>
                      <a:pt x="3811" y="3421"/>
                      <a:pt x="3788" y="3439"/>
                    </a:cubicBezTo>
                    <a:lnTo>
                      <a:pt x="3580" y="3598"/>
                    </a:lnTo>
                    <a:cubicBezTo>
                      <a:pt x="3558" y="3615"/>
                      <a:pt x="3544" y="3640"/>
                      <a:pt x="3540" y="3667"/>
                    </a:cubicBezTo>
                    <a:lnTo>
                      <a:pt x="3524" y="3802"/>
                    </a:lnTo>
                    <a:lnTo>
                      <a:pt x="3172" y="3995"/>
                    </a:lnTo>
                    <a:cubicBezTo>
                      <a:pt x="3152" y="4006"/>
                      <a:pt x="3136" y="4024"/>
                      <a:pt x="3127" y="4046"/>
                    </a:cubicBezTo>
                    <a:lnTo>
                      <a:pt x="3059" y="4209"/>
                    </a:lnTo>
                    <a:lnTo>
                      <a:pt x="2924" y="4344"/>
                    </a:lnTo>
                    <a:lnTo>
                      <a:pt x="2830" y="4383"/>
                    </a:lnTo>
                    <a:cubicBezTo>
                      <a:pt x="2813" y="4391"/>
                      <a:pt x="2798" y="4402"/>
                      <a:pt x="2786" y="4417"/>
                    </a:cubicBezTo>
                    <a:lnTo>
                      <a:pt x="2674" y="4570"/>
                    </a:lnTo>
                    <a:lnTo>
                      <a:pt x="2598" y="4579"/>
                    </a:lnTo>
                    <a:cubicBezTo>
                      <a:pt x="2583" y="4581"/>
                      <a:pt x="2569" y="4586"/>
                      <a:pt x="2556" y="4594"/>
                    </a:cubicBezTo>
                    <a:lnTo>
                      <a:pt x="2427" y="4674"/>
                    </a:lnTo>
                    <a:cubicBezTo>
                      <a:pt x="2406" y="4686"/>
                      <a:pt x="2391" y="4706"/>
                      <a:pt x="2383" y="4729"/>
                    </a:cubicBezTo>
                    <a:lnTo>
                      <a:pt x="2267" y="5080"/>
                    </a:lnTo>
                    <a:cubicBezTo>
                      <a:pt x="2260" y="5101"/>
                      <a:pt x="2260" y="5124"/>
                      <a:pt x="2267" y="5145"/>
                    </a:cubicBezTo>
                    <a:lnTo>
                      <a:pt x="2318" y="5301"/>
                    </a:lnTo>
                    <a:lnTo>
                      <a:pt x="2235" y="5773"/>
                    </a:lnTo>
                    <a:lnTo>
                      <a:pt x="2075" y="5964"/>
                    </a:lnTo>
                    <a:lnTo>
                      <a:pt x="1997" y="6060"/>
                    </a:lnTo>
                    <a:cubicBezTo>
                      <a:pt x="1992" y="6065"/>
                      <a:pt x="1988" y="6071"/>
                      <a:pt x="1985" y="6078"/>
                    </a:cubicBezTo>
                    <a:lnTo>
                      <a:pt x="1953" y="6141"/>
                    </a:lnTo>
                    <a:lnTo>
                      <a:pt x="1880" y="6169"/>
                    </a:lnTo>
                    <a:lnTo>
                      <a:pt x="1084" y="4017"/>
                    </a:lnTo>
                    <a:lnTo>
                      <a:pt x="1121" y="3824"/>
                    </a:lnTo>
                    <a:cubicBezTo>
                      <a:pt x="1125" y="3804"/>
                      <a:pt x="1122" y="3784"/>
                      <a:pt x="1115" y="3765"/>
                    </a:cubicBezTo>
                    <a:lnTo>
                      <a:pt x="1031" y="3566"/>
                    </a:lnTo>
                    <a:lnTo>
                      <a:pt x="1036" y="3402"/>
                    </a:lnTo>
                    <a:cubicBezTo>
                      <a:pt x="1037" y="3357"/>
                      <a:pt x="1009" y="3317"/>
                      <a:pt x="967" y="3302"/>
                    </a:cubicBezTo>
                    <a:cubicBezTo>
                      <a:pt x="925" y="3287"/>
                      <a:pt x="878" y="3301"/>
                      <a:pt x="851" y="3336"/>
                    </a:cubicBezTo>
                    <a:lnTo>
                      <a:pt x="628" y="3628"/>
                    </a:lnTo>
                    <a:lnTo>
                      <a:pt x="475" y="3552"/>
                    </a:lnTo>
                    <a:lnTo>
                      <a:pt x="404" y="3433"/>
                    </a:lnTo>
                    <a:lnTo>
                      <a:pt x="462" y="3402"/>
                    </a:lnTo>
                    <a:cubicBezTo>
                      <a:pt x="497" y="3385"/>
                      <a:pt x="518" y="3349"/>
                      <a:pt x="517" y="3310"/>
                    </a:cubicBezTo>
                    <a:cubicBezTo>
                      <a:pt x="517" y="3271"/>
                      <a:pt x="495" y="3236"/>
                      <a:pt x="460" y="3219"/>
                    </a:cubicBezTo>
                    <a:lnTo>
                      <a:pt x="411" y="3195"/>
                    </a:lnTo>
                    <a:lnTo>
                      <a:pt x="369" y="3174"/>
                    </a:lnTo>
                    <a:lnTo>
                      <a:pt x="629" y="3081"/>
                    </a:lnTo>
                    <a:cubicBezTo>
                      <a:pt x="670" y="3066"/>
                      <a:pt x="697" y="3027"/>
                      <a:pt x="697" y="2983"/>
                    </a:cubicBezTo>
                    <a:lnTo>
                      <a:pt x="694" y="2824"/>
                    </a:lnTo>
                    <a:cubicBezTo>
                      <a:pt x="694" y="2809"/>
                      <a:pt x="690" y="2794"/>
                      <a:pt x="684" y="2781"/>
                    </a:cubicBezTo>
                    <a:lnTo>
                      <a:pt x="524" y="2454"/>
                    </a:lnTo>
                    <a:cubicBezTo>
                      <a:pt x="517" y="2439"/>
                      <a:pt x="507" y="2427"/>
                      <a:pt x="494" y="2417"/>
                    </a:cubicBezTo>
                    <a:lnTo>
                      <a:pt x="479" y="2406"/>
                    </a:lnTo>
                    <a:lnTo>
                      <a:pt x="528" y="2260"/>
                    </a:lnTo>
                    <a:lnTo>
                      <a:pt x="688" y="2311"/>
                    </a:lnTo>
                    <a:cubicBezTo>
                      <a:pt x="726" y="2323"/>
                      <a:pt x="768" y="2312"/>
                      <a:pt x="795" y="2282"/>
                    </a:cubicBezTo>
                    <a:lnTo>
                      <a:pt x="1246" y="1788"/>
                    </a:lnTo>
                    <a:cubicBezTo>
                      <a:pt x="1262" y="1769"/>
                      <a:pt x="1272" y="1745"/>
                      <a:pt x="1272" y="1720"/>
                    </a:cubicBezTo>
                    <a:lnTo>
                      <a:pt x="1273" y="1664"/>
                    </a:lnTo>
                    <a:lnTo>
                      <a:pt x="1513" y="1232"/>
                    </a:lnTo>
                    <a:cubicBezTo>
                      <a:pt x="1535" y="1194"/>
                      <a:pt x="1529" y="1146"/>
                      <a:pt x="1499" y="1113"/>
                    </a:cubicBezTo>
                    <a:lnTo>
                      <a:pt x="1214" y="803"/>
                    </a:lnTo>
                    <a:lnTo>
                      <a:pt x="1205" y="444"/>
                    </a:lnTo>
                    <a:cubicBezTo>
                      <a:pt x="1205" y="415"/>
                      <a:pt x="1192" y="388"/>
                      <a:pt x="1170" y="369"/>
                    </a:cubicBezTo>
                    <a:lnTo>
                      <a:pt x="1084" y="294"/>
                    </a:lnTo>
                    <a:lnTo>
                      <a:pt x="1202" y="223"/>
                    </a:lnTo>
                    <a:lnTo>
                      <a:pt x="1703" y="443"/>
                    </a:lnTo>
                    <a:cubicBezTo>
                      <a:pt x="1718" y="450"/>
                      <a:pt x="1734" y="452"/>
                      <a:pt x="1750" y="452"/>
                    </a:cubicBezTo>
                    <a:lnTo>
                      <a:pt x="2166" y="430"/>
                    </a:lnTo>
                    <a:lnTo>
                      <a:pt x="2257" y="484"/>
                    </a:lnTo>
                    <a:lnTo>
                      <a:pt x="2053" y="901"/>
                    </a:lnTo>
                    <a:cubicBezTo>
                      <a:pt x="2039" y="932"/>
                      <a:pt x="2040" y="968"/>
                      <a:pt x="2057" y="997"/>
                    </a:cubicBezTo>
                    <a:lnTo>
                      <a:pt x="2074" y="1027"/>
                    </a:lnTo>
                    <a:lnTo>
                      <a:pt x="2041" y="1035"/>
                    </a:lnTo>
                    <a:cubicBezTo>
                      <a:pt x="2008" y="1043"/>
                      <a:pt x="1982" y="1066"/>
                      <a:pt x="1970" y="1097"/>
                    </a:cubicBezTo>
                    <a:cubicBezTo>
                      <a:pt x="1957" y="1128"/>
                      <a:pt x="1961" y="1163"/>
                      <a:pt x="1979" y="1191"/>
                    </a:cubicBezTo>
                    <a:lnTo>
                      <a:pt x="2245" y="1598"/>
                    </a:lnTo>
                    <a:cubicBezTo>
                      <a:pt x="2258" y="1617"/>
                      <a:pt x="2276" y="1631"/>
                      <a:pt x="2298" y="1639"/>
                    </a:cubicBezTo>
                    <a:lnTo>
                      <a:pt x="2342" y="1654"/>
                    </a:lnTo>
                    <a:lnTo>
                      <a:pt x="2274" y="1915"/>
                    </a:lnTo>
                    <a:cubicBezTo>
                      <a:pt x="2261" y="1964"/>
                      <a:pt x="2286" y="2015"/>
                      <a:pt x="2333" y="2035"/>
                    </a:cubicBezTo>
                    <a:lnTo>
                      <a:pt x="3728" y="2631"/>
                    </a:lnTo>
                    <a:cubicBezTo>
                      <a:pt x="3779" y="2653"/>
                      <a:pt x="3839" y="2630"/>
                      <a:pt x="3862" y="2579"/>
                    </a:cubicBezTo>
                    <a:lnTo>
                      <a:pt x="3976" y="2332"/>
                    </a:lnTo>
                    <a:lnTo>
                      <a:pt x="4208" y="2522"/>
                    </a:lnTo>
                    <a:cubicBezTo>
                      <a:pt x="4227" y="2537"/>
                      <a:pt x="4249" y="2545"/>
                      <a:pt x="4273" y="2545"/>
                    </a:cubicBezTo>
                    <a:lnTo>
                      <a:pt x="4559" y="2545"/>
                    </a:lnTo>
                    <a:cubicBezTo>
                      <a:pt x="4612" y="2545"/>
                      <a:pt x="4657" y="2504"/>
                      <a:pt x="4662" y="2451"/>
                    </a:cubicBezTo>
                    <a:lnTo>
                      <a:pt x="4674" y="2315"/>
                    </a:lnTo>
                    <a:lnTo>
                      <a:pt x="5052" y="2073"/>
                    </a:lnTo>
                    <a:cubicBezTo>
                      <a:pt x="5064" y="2065"/>
                      <a:pt x="5074" y="2055"/>
                      <a:pt x="5082" y="2044"/>
                    </a:cubicBezTo>
                    <a:lnTo>
                      <a:pt x="5104" y="2011"/>
                    </a:lnTo>
                    <a:lnTo>
                      <a:pt x="5382" y="2004"/>
                    </a:lnTo>
                    <a:lnTo>
                      <a:pt x="5526" y="2215"/>
                    </a:lnTo>
                    <a:lnTo>
                      <a:pt x="5511" y="2283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" name="Freeform 194">
            <a:extLst>
              <a:ext uri="{FF2B5EF4-FFF2-40B4-BE49-F238E27FC236}">
                <a16:creationId xmlns:a16="http://schemas.microsoft.com/office/drawing/2014/main" id="{51E83270-E71B-4986-9E6A-A472C7169227}"/>
              </a:ext>
            </a:extLst>
          </p:cNvPr>
          <p:cNvSpPr>
            <a:spLocks/>
          </p:cNvSpPr>
          <p:nvPr/>
        </p:nvSpPr>
        <p:spPr bwMode="auto">
          <a:xfrm>
            <a:off x="4473924" y="5370877"/>
            <a:ext cx="831962" cy="605174"/>
          </a:xfrm>
          <a:custGeom>
            <a:avLst/>
            <a:gdLst>
              <a:gd name="connsiteX0" fmla="*/ 940558 w 1109283"/>
              <a:gd name="connsiteY0" fmla="*/ 0 h 806898"/>
              <a:gd name="connsiteX1" fmla="*/ 1109283 w 1109283"/>
              <a:gd name="connsiteY1" fmla="*/ 806898 h 806898"/>
              <a:gd name="connsiteX2" fmla="*/ 32746 w 1109283"/>
              <a:gd name="connsiteY2" fmla="*/ 806898 h 806898"/>
              <a:gd name="connsiteX3" fmla="*/ 0 w 1109283"/>
              <a:gd name="connsiteY3" fmla="*/ 364633 h 8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283" h="806898">
                <a:moveTo>
                  <a:pt x="940558" y="0"/>
                </a:moveTo>
                <a:lnTo>
                  <a:pt x="1109283" y="806898"/>
                </a:lnTo>
                <a:lnTo>
                  <a:pt x="32746" y="806898"/>
                </a:lnTo>
                <a:lnTo>
                  <a:pt x="0" y="364633"/>
                </a:lnTo>
                <a:close/>
              </a:path>
            </a:pathLst>
          </a:custGeom>
          <a:solidFill>
            <a:srgbClr val="F9BB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E46A4-DDA3-4DA1-BD3C-353C9EA23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40" y="2852483"/>
            <a:ext cx="450760" cy="45076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0BD0041-4BF3-41EE-A2F0-D33CE1AF94A0}"/>
              </a:ext>
            </a:extLst>
          </p:cNvPr>
          <p:cNvGrpSpPr/>
          <p:nvPr/>
        </p:nvGrpSpPr>
        <p:grpSpPr>
          <a:xfrm>
            <a:off x="4336959" y="2595790"/>
            <a:ext cx="407728" cy="417336"/>
            <a:chOff x="4327951" y="2595789"/>
            <a:chExt cx="414148" cy="463479"/>
          </a:xfrm>
        </p:grpSpPr>
        <p:pic>
          <p:nvPicPr>
            <p:cNvPr id="23" name="Graphic 22" descr="Clock">
              <a:extLst>
                <a:ext uri="{FF2B5EF4-FFF2-40B4-BE49-F238E27FC236}">
                  <a16:creationId xmlns:a16="http://schemas.microsoft.com/office/drawing/2014/main" id="{0511E520-9F64-4BC5-A2BB-788C126CE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18922" y="2595789"/>
              <a:ext cx="240658" cy="261463"/>
            </a:xfrm>
            <a:prstGeom prst="rect">
              <a:avLst/>
            </a:prstGeom>
          </p:spPr>
        </p:pic>
        <p:pic>
          <p:nvPicPr>
            <p:cNvPr id="25" name="Graphic 24" descr="Marker">
              <a:extLst>
                <a:ext uri="{FF2B5EF4-FFF2-40B4-BE49-F238E27FC236}">
                  <a16:creationId xmlns:a16="http://schemas.microsoft.com/office/drawing/2014/main" id="{B5F7B35A-D7F7-4172-9DAB-4D0015D93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7951" y="2733798"/>
              <a:ext cx="299572" cy="325470"/>
            </a:xfrm>
            <a:prstGeom prst="rect">
              <a:avLst/>
            </a:prstGeom>
          </p:spPr>
        </p:pic>
        <p:pic>
          <p:nvPicPr>
            <p:cNvPr id="27" name="Graphic 26" descr="Document">
              <a:extLst>
                <a:ext uri="{FF2B5EF4-FFF2-40B4-BE49-F238E27FC236}">
                  <a16:creationId xmlns:a16="http://schemas.microsoft.com/office/drawing/2014/main" id="{37C92243-01A9-4D9F-A2AC-7CBAD814A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4091" y="2769523"/>
              <a:ext cx="238008" cy="258583"/>
            </a:xfrm>
            <a:prstGeom prst="rect">
              <a:avLst/>
            </a:prstGeom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D225F4B-8FA3-425A-991D-0800B79E6A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59" y="3707487"/>
            <a:ext cx="408080" cy="40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80F0C-93CE-41DC-8A20-4AD16276CA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59" y="4711491"/>
            <a:ext cx="423527" cy="438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2278E-DE5C-498D-97A6-5227AE8F96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8119" y="3969523"/>
            <a:ext cx="702310" cy="61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5DFC485-C2F7-451E-A4C5-364E4C9D57EC}"/>
              </a:ext>
            </a:extLst>
          </p:cNvPr>
          <p:cNvGrpSpPr/>
          <p:nvPr/>
        </p:nvGrpSpPr>
        <p:grpSpPr>
          <a:xfrm>
            <a:off x="-16783" y="5756116"/>
            <a:ext cx="9125287" cy="987714"/>
            <a:chOff x="-16783" y="5884452"/>
            <a:chExt cx="12208635" cy="987714"/>
          </a:xfrm>
          <a:solidFill>
            <a:schemeClr val="accent5">
              <a:lumMod val="60000"/>
              <a:lumOff val="40000"/>
              <a:alpha val="10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9F97547-DEBD-48CD-B48C-09A65E80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D7E72AE-BED6-4696-B109-6904F9F8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975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1308</Words>
  <Application>Microsoft Office PowerPoint</Application>
  <PresentationFormat>On-screen Show (4:3)</PresentationFormat>
  <Paragraphs>297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</vt:lpstr>
      <vt:lpstr>Avenir Next Medium</vt:lpstr>
      <vt:lpstr>Calibri</vt:lpstr>
      <vt:lpstr>Impact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BENEFITS</vt:lpstr>
      <vt:lpstr>PowerPoint Presentation</vt:lpstr>
      <vt:lpstr>PowerPoint Presentation</vt:lpstr>
      <vt:lpstr>PowerPoint Presentation</vt:lpstr>
      <vt:lpstr>Visual Inspection Reports</vt:lpstr>
      <vt:lpstr>Visual Inspection Reports</vt:lpstr>
      <vt:lpstr>PowerPoint Presentation</vt:lpstr>
      <vt:lpstr>Component Inspection Reports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Srivathsan Vasudevan</dc:creator>
  <cp:lastModifiedBy>gmani ganeshan</cp:lastModifiedBy>
  <cp:revision>14</cp:revision>
  <dcterms:created xsi:type="dcterms:W3CDTF">2020-10-22T10:56:25Z</dcterms:created>
  <dcterms:modified xsi:type="dcterms:W3CDTF">2020-12-14T13:10:29Z</dcterms:modified>
</cp:coreProperties>
</file>