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1"/>
  </p:notesMasterIdLst>
  <p:sldIdLst>
    <p:sldId id="258" r:id="rId6"/>
    <p:sldId id="259" r:id="rId7"/>
    <p:sldId id="330" r:id="rId8"/>
    <p:sldId id="260" r:id="rId9"/>
    <p:sldId id="308" r:id="rId10"/>
    <p:sldId id="311" r:id="rId11"/>
    <p:sldId id="313" r:id="rId12"/>
    <p:sldId id="261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314" r:id="rId21"/>
    <p:sldId id="287" r:id="rId22"/>
    <p:sldId id="257" r:id="rId23"/>
    <p:sldId id="318" r:id="rId24"/>
    <p:sldId id="272" r:id="rId25"/>
    <p:sldId id="319" r:id="rId26"/>
    <p:sldId id="320" r:id="rId27"/>
    <p:sldId id="321" r:id="rId28"/>
    <p:sldId id="322" r:id="rId29"/>
    <p:sldId id="323" r:id="rId30"/>
    <p:sldId id="324" r:id="rId31"/>
    <p:sldId id="325" r:id="rId32"/>
    <p:sldId id="326" r:id="rId33"/>
    <p:sldId id="327" r:id="rId34"/>
    <p:sldId id="315" r:id="rId35"/>
    <p:sldId id="307" r:id="rId36"/>
    <p:sldId id="309" r:id="rId37"/>
    <p:sldId id="316" r:id="rId38"/>
    <p:sldId id="305" r:id="rId39"/>
    <p:sldId id="32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CE45EE-1A62-411D-BFD3-913FDAA3D1BB}" v="910" dt="2024-07-05T09:48:31.4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86405" autoAdjust="0"/>
  </p:normalViewPr>
  <p:slideViewPr>
    <p:cSldViewPr snapToGrid="0">
      <p:cViewPr varScale="1">
        <p:scale>
          <a:sx n="68" d="100"/>
          <a:sy n="68" d="100"/>
        </p:scale>
        <p:origin x="389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azzam Ali Mazhar" userId="dcefb078-f828-4aad-b9e1-39288b39d200" providerId="ADAL" clId="{92CE45EE-1A62-411D-BFD3-913FDAA3D1BB}"/>
    <pc:docChg chg="undo custSel addSld delSld modSld">
      <pc:chgData name="Moazzam Ali Mazhar" userId="dcefb078-f828-4aad-b9e1-39288b39d200" providerId="ADAL" clId="{92CE45EE-1A62-411D-BFD3-913FDAA3D1BB}" dt="2024-07-05T09:49:28.539" v="1045" actId="14100"/>
      <pc:docMkLst>
        <pc:docMk/>
      </pc:docMkLst>
      <pc:sldChg chg="modSp mod modAnim">
        <pc:chgData name="Moazzam Ali Mazhar" userId="dcefb078-f828-4aad-b9e1-39288b39d200" providerId="ADAL" clId="{92CE45EE-1A62-411D-BFD3-913FDAA3D1BB}" dt="2024-07-02T09:31:21.703" v="4" actId="27636"/>
        <pc:sldMkLst>
          <pc:docMk/>
          <pc:sldMk cId="3304984680" sldId="260"/>
        </pc:sldMkLst>
        <pc:spChg chg="mod">
          <ac:chgData name="Moazzam Ali Mazhar" userId="dcefb078-f828-4aad-b9e1-39288b39d200" providerId="ADAL" clId="{92CE45EE-1A62-411D-BFD3-913FDAA3D1BB}" dt="2024-07-02T09:31:21.703" v="4" actId="27636"/>
          <ac:spMkLst>
            <pc:docMk/>
            <pc:sldMk cId="3304984680" sldId="260"/>
            <ac:spMk id="9" creationId="{958D92A7-A563-5D81-8F46-38CD740CEC17}"/>
          </ac:spMkLst>
        </pc:spChg>
      </pc:sldChg>
      <pc:sldChg chg="modSp mod">
        <pc:chgData name="Moazzam Ali Mazhar" userId="dcefb078-f828-4aad-b9e1-39288b39d200" providerId="ADAL" clId="{92CE45EE-1A62-411D-BFD3-913FDAA3D1BB}" dt="2024-07-02T09:31:55.100" v="9" actId="27636"/>
        <pc:sldMkLst>
          <pc:docMk/>
          <pc:sldMk cId="791968015" sldId="308"/>
        </pc:sldMkLst>
        <pc:spChg chg="mod">
          <ac:chgData name="Moazzam Ali Mazhar" userId="dcefb078-f828-4aad-b9e1-39288b39d200" providerId="ADAL" clId="{92CE45EE-1A62-411D-BFD3-913FDAA3D1BB}" dt="2024-07-02T09:31:55.100" v="9" actId="27636"/>
          <ac:spMkLst>
            <pc:docMk/>
            <pc:sldMk cId="791968015" sldId="308"/>
            <ac:spMk id="9" creationId="{958D92A7-A563-5D81-8F46-38CD740CEC17}"/>
          </ac:spMkLst>
        </pc:spChg>
      </pc:sldChg>
      <pc:sldChg chg="addSp delSp modSp new del mod">
        <pc:chgData name="Moazzam Ali Mazhar" userId="dcefb078-f828-4aad-b9e1-39288b39d200" providerId="ADAL" clId="{92CE45EE-1A62-411D-BFD3-913FDAA3D1BB}" dt="2024-07-05T07:02:20.728" v="995" actId="2696"/>
        <pc:sldMkLst>
          <pc:docMk/>
          <pc:sldMk cId="2179804499" sldId="329"/>
        </pc:sldMkLst>
        <pc:spChg chg="mod">
          <ac:chgData name="Moazzam Ali Mazhar" userId="dcefb078-f828-4aad-b9e1-39288b39d200" providerId="ADAL" clId="{92CE45EE-1A62-411D-BFD3-913FDAA3D1BB}" dt="2024-07-05T06:17:55.357" v="31" actId="27636"/>
          <ac:spMkLst>
            <pc:docMk/>
            <pc:sldMk cId="2179804499" sldId="329"/>
            <ac:spMk id="2" creationId="{5B36A707-83CC-77C8-CBD2-7ACFFCA6969E}"/>
          </ac:spMkLst>
        </pc:spChg>
        <pc:spChg chg="add mod">
          <ac:chgData name="Moazzam Ali Mazhar" userId="dcefb078-f828-4aad-b9e1-39288b39d200" providerId="ADAL" clId="{92CE45EE-1A62-411D-BFD3-913FDAA3D1BB}" dt="2024-07-05T06:18:56.145" v="38" actId="122"/>
          <ac:spMkLst>
            <pc:docMk/>
            <pc:sldMk cId="2179804499" sldId="329"/>
            <ac:spMk id="3" creationId="{BD8E94D6-25DB-7502-5C8D-E67BD44A1306}"/>
          </ac:spMkLst>
        </pc:spChg>
        <pc:spChg chg="add mod">
          <ac:chgData name="Moazzam Ali Mazhar" userId="dcefb078-f828-4aad-b9e1-39288b39d200" providerId="ADAL" clId="{92CE45EE-1A62-411D-BFD3-913FDAA3D1BB}" dt="2024-07-05T06:20:56.800" v="109" actId="692"/>
          <ac:spMkLst>
            <pc:docMk/>
            <pc:sldMk cId="2179804499" sldId="329"/>
            <ac:spMk id="4" creationId="{8AE84E40-BCE4-26D9-9B38-EE378B68E030}"/>
          </ac:spMkLst>
        </pc:spChg>
        <pc:spChg chg="add mod">
          <ac:chgData name="Moazzam Ali Mazhar" userId="dcefb078-f828-4aad-b9e1-39288b39d200" providerId="ADAL" clId="{92CE45EE-1A62-411D-BFD3-913FDAA3D1BB}" dt="2024-07-05T06:19:25.885" v="73"/>
          <ac:spMkLst>
            <pc:docMk/>
            <pc:sldMk cId="2179804499" sldId="329"/>
            <ac:spMk id="5" creationId="{04EE258B-F21F-858A-0D28-DD48018A2FD2}"/>
          </ac:spMkLst>
        </pc:spChg>
        <pc:spChg chg="add mod">
          <ac:chgData name="Moazzam Ali Mazhar" userId="dcefb078-f828-4aad-b9e1-39288b39d200" providerId="ADAL" clId="{92CE45EE-1A62-411D-BFD3-913FDAA3D1BB}" dt="2024-07-05T06:19:53.785" v="102" actId="20577"/>
          <ac:spMkLst>
            <pc:docMk/>
            <pc:sldMk cId="2179804499" sldId="329"/>
            <ac:spMk id="6" creationId="{F7A044A3-BEA9-6685-0C48-546A028ECC8F}"/>
          </ac:spMkLst>
        </pc:spChg>
        <pc:spChg chg="add del mod">
          <ac:chgData name="Moazzam Ali Mazhar" userId="dcefb078-f828-4aad-b9e1-39288b39d200" providerId="ADAL" clId="{92CE45EE-1A62-411D-BFD3-913FDAA3D1BB}" dt="2024-07-05T06:21:31.931" v="143" actId="478"/>
          <ac:spMkLst>
            <pc:docMk/>
            <pc:sldMk cId="2179804499" sldId="329"/>
            <ac:spMk id="7" creationId="{23BDCE17-A478-525A-FABA-9211460A2620}"/>
          </ac:spMkLst>
        </pc:spChg>
        <pc:spChg chg="add mod">
          <ac:chgData name="Moazzam Ali Mazhar" userId="dcefb078-f828-4aad-b9e1-39288b39d200" providerId="ADAL" clId="{92CE45EE-1A62-411D-BFD3-913FDAA3D1BB}" dt="2024-07-05T06:21:25.204" v="141" actId="20577"/>
          <ac:spMkLst>
            <pc:docMk/>
            <pc:sldMk cId="2179804499" sldId="329"/>
            <ac:spMk id="8" creationId="{78A86772-679C-446A-B334-33C38027CCC5}"/>
          </ac:spMkLst>
        </pc:spChg>
        <pc:spChg chg="add del mod">
          <ac:chgData name="Moazzam Ali Mazhar" userId="dcefb078-f828-4aad-b9e1-39288b39d200" providerId="ADAL" clId="{92CE45EE-1A62-411D-BFD3-913FDAA3D1BB}" dt="2024-07-05T06:21:35.325" v="144" actId="478"/>
          <ac:spMkLst>
            <pc:docMk/>
            <pc:sldMk cId="2179804499" sldId="329"/>
            <ac:spMk id="9" creationId="{2D583125-0D37-562D-B171-BBB159EFAC97}"/>
          </ac:spMkLst>
        </pc:spChg>
        <pc:cxnChg chg="add">
          <ac:chgData name="Moazzam Ali Mazhar" userId="dcefb078-f828-4aad-b9e1-39288b39d200" providerId="ADAL" clId="{92CE45EE-1A62-411D-BFD3-913FDAA3D1BB}" dt="2024-07-05T06:21:55.821" v="145" actId="11529"/>
          <ac:cxnSpMkLst>
            <pc:docMk/>
            <pc:sldMk cId="2179804499" sldId="329"/>
            <ac:cxnSpMk id="11" creationId="{9CC36EFA-AE25-1597-7A32-2A39C5AC0491}"/>
          </ac:cxnSpMkLst>
        </pc:cxnChg>
        <pc:cxnChg chg="add mod">
          <ac:chgData name="Moazzam Ali Mazhar" userId="dcefb078-f828-4aad-b9e1-39288b39d200" providerId="ADAL" clId="{92CE45EE-1A62-411D-BFD3-913FDAA3D1BB}" dt="2024-07-05T06:22:08.886" v="147" actId="1076"/>
          <ac:cxnSpMkLst>
            <pc:docMk/>
            <pc:sldMk cId="2179804499" sldId="329"/>
            <ac:cxnSpMk id="12" creationId="{580FEC2D-B181-AEB3-32D3-938D1185D075}"/>
          </ac:cxnSpMkLst>
        </pc:cxnChg>
      </pc:sldChg>
      <pc:sldChg chg="addSp modSp new mod">
        <pc:chgData name="Moazzam Ali Mazhar" userId="dcefb078-f828-4aad-b9e1-39288b39d200" providerId="ADAL" clId="{92CE45EE-1A62-411D-BFD3-913FDAA3D1BB}" dt="2024-07-05T09:49:28.539" v="1045" actId="14100"/>
        <pc:sldMkLst>
          <pc:docMk/>
          <pc:sldMk cId="2242517232" sldId="330"/>
        </pc:sldMkLst>
        <pc:spChg chg="mod">
          <ac:chgData name="Moazzam Ali Mazhar" userId="dcefb078-f828-4aad-b9e1-39288b39d200" providerId="ADAL" clId="{92CE45EE-1A62-411D-BFD3-913FDAA3D1BB}" dt="2024-07-05T07:02:39.534" v="996" actId="113"/>
          <ac:spMkLst>
            <pc:docMk/>
            <pc:sldMk cId="2242517232" sldId="330"/>
            <ac:spMk id="2" creationId="{242E856B-4C29-A5A4-54BD-896E8A5364BD}"/>
          </ac:spMkLst>
        </pc:spChg>
        <pc:graphicFrameChg chg="add mod modGraphic">
          <ac:chgData name="Moazzam Ali Mazhar" userId="dcefb078-f828-4aad-b9e1-39288b39d200" providerId="ADAL" clId="{92CE45EE-1A62-411D-BFD3-913FDAA3D1BB}" dt="2024-07-05T09:49:28.539" v="1045" actId="14100"/>
          <ac:graphicFrameMkLst>
            <pc:docMk/>
            <pc:sldMk cId="2242517232" sldId="330"/>
            <ac:graphicFrameMk id="3" creationId="{429F2104-927B-C998-1955-632B1C70193E}"/>
          </ac:graphicFrameMkLst>
        </pc:graphicFrameChg>
      </pc:sldChg>
      <pc:sldChg chg="new del">
        <pc:chgData name="Moazzam Ali Mazhar" userId="dcefb078-f828-4aad-b9e1-39288b39d200" providerId="ADAL" clId="{92CE45EE-1A62-411D-BFD3-913FDAA3D1BB}" dt="2024-07-05T06:35:39.470" v="330" actId="680"/>
        <pc:sldMkLst>
          <pc:docMk/>
          <pc:sldMk cId="935461237" sldId="33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55D631-A125-48B2-BA3D-55EE51CCD24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BD7E222-C541-40B2-BD17-31D45140E3CF}">
      <dgm:prSet phldrT="[Text]"/>
      <dgm:spPr/>
      <dgm:t>
        <a:bodyPr/>
        <a:lstStyle/>
        <a:p>
          <a:r>
            <a:rPr lang="en-US" dirty="0"/>
            <a:t>CEO</a:t>
          </a:r>
        </a:p>
      </dgm:t>
    </dgm:pt>
    <dgm:pt modelId="{7D5330F2-65DD-4429-BD43-17A7E6836AA3}" type="parTrans" cxnId="{5291DCD9-1007-4A07-9BDB-59ED35CF70EF}">
      <dgm:prSet/>
      <dgm:spPr/>
      <dgm:t>
        <a:bodyPr/>
        <a:lstStyle/>
        <a:p>
          <a:endParaRPr lang="en-US"/>
        </a:p>
      </dgm:t>
    </dgm:pt>
    <dgm:pt modelId="{87EBF932-7772-4A1E-8ADA-E87F89E0AF41}" type="sibTrans" cxnId="{5291DCD9-1007-4A07-9BDB-59ED35CF70EF}">
      <dgm:prSet/>
      <dgm:spPr/>
      <dgm:t>
        <a:bodyPr/>
        <a:lstStyle/>
        <a:p>
          <a:endParaRPr lang="en-US"/>
        </a:p>
      </dgm:t>
    </dgm:pt>
    <dgm:pt modelId="{BD2A6999-E7E6-4A9C-BC97-3D6A71679217}">
      <dgm:prSet phldrT="[Text]"/>
      <dgm:spPr/>
      <dgm:t>
        <a:bodyPr/>
        <a:lstStyle/>
        <a:p>
          <a:r>
            <a:rPr lang="en-US" dirty="0"/>
            <a:t>Deputy Director – Aftersales</a:t>
          </a:r>
        </a:p>
      </dgm:t>
    </dgm:pt>
    <dgm:pt modelId="{275C8005-A91E-4BB4-9D36-89EAB15DB7FE}" type="parTrans" cxnId="{4729DE9B-A000-455E-AA51-993AAC80FF3B}">
      <dgm:prSet/>
      <dgm:spPr/>
      <dgm:t>
        <a:bodyPr/>
        <a:lstStyle/>
        <a:p>
          <a:endParaRPr lang="en-US"/>
        </a:p>
      </dgm:t>
    </dgm:pt>
    <dgm:pt modelId="{8DC886F7-B007-4846-BAC4-B7F9968FC60C}" type="sibTrans" cxnId="{4729DE9B-A000-455E-AA51-993AAC80FF3B}">
      <dgm:prSet/>
      <dgm:spPr/>
      <dgm:t>
        <a:bodyPr/>
        <a:lstStyle/>
        <a:p>
          <a:endParaRPr lang="en-US"/>
        </a:p>
      </dgm:t>
    </dgm:pt>
    <dgm:pt modelId="{60C23344-A102-46B0-9BE1-ABD8E4619283}">
      <dgm:prSet phldrT="[Text]"/>
      <dgm:spPr/>
      <dgm:t>
        <a:bodyPr/>
        <a:lstStyle/>
        <a:p>
          <a:r>
            <a:rPr lang="en-US" dirty="0"/>
            <a:t>National Service Manager</a:t>
          </a:r>
        </a:p>
      </dgm:t>
    </dgm:pt>
    <dgm:pt modelId="{2C3FF8DB-B4B3-4813-A195-65FAE8271D80}" type="parTrans" cxnId="{E37361DF-4378-4077-AA58-14B5DC420385}">
      <dgm:prSet/>
      <dgm:spPr/>
      <dgm:t>
        <a:bodyPr/>
        <a:lstStyle/>
        <a:p>
          <a:endParaRPr lang="en-US"/>
        </a:p>
      </dgm:t>
    </dgm:pt>
    <dgm:pt modelId="{DE472E6E-161F-4D48-A3EB-0FEB0B691960}" type="sibTrans" cxnId="{E37361DF-4378-4077-AA58-14B5DC420385}">
      <dgm:prSet/>
      <dgm:spPr/>
      <dgm:t>
        <a:bodyPr/>
        <a:lstStyle/>
        <a:p>
          <a:endParaRPr lang="en-US"/>
        </a:p>
      </dgm:t>
    </dgm:pt>
    <dgm:pt modelId="{BD83E54B-047D-442C-8D96-B8410BDDB0E1}">
      <dgm:prSet phldrT="[Text]"/>
      <dgm:spPr/>
      <dgm:t>
        <a:bodyPr/>
        <a:lstStyle/>
        <a:p>
          <a:r>
            <a:rPr lang="en-US" dirty="0"/>
            <a:t>Service Manager</a:t>
          </a:r>
        </a:p>
        <a:p>
          <a:r>
            <a:rPr lang="en-US" dirty="0"/>
            <a:t>DXB &amp; North</a:t>
          </a:r>
        </a:p>
      </dgm:t>
    </dgm:pt>
    <dgm:pt modelId="{B80A5273-1E9C-4F4C-983D-43B909CC44A5}" type="parTrans" cxnId="{B346DABB-9218-4052-B4EF-9B2324AB26DA}">
      <dgm:prSet/>
      <dgm:spPr/>
      <dgm:t>
        <a:bodyPr/>
        <a:lstStyle/>
        <a:p>
          <a:endParaRPr lang="en-US"/>
        </a:p>
      </dgm:t>
    </dgm:pt>
    <dgm:pt modelId="{1613E753-FBC0-4A36-BD3E-C44B0B64E5B7}" type="sibTrans" cxnId="{B346DABB-9218-4052-B4EF-9B2324AB26DA}">
      <dgm:prSet/>
      <dgm:spPr/>
      <dgm:t>
        <a:bodyPr/>
        <a:lstStyle/>
        <a:p>
          <a:endParaRPr lang="en-US"/>
        </a:p>
      </dgm:t>
    </dgm:pt>
    <dgm:pt modelId="{D419A6F3-826D-4600-A3AE-A3488D5D48EB}">
      <dgm:prSet phldrT="[Text]"/>
      <dgm:spPr/>
      <dgm:t>
        <a:bodyPr/>
        <a:lstStyle/>
        <a:p>
          <a:r>
            <a:rPr lang="en-US" dirty="0"/>
            <a:t>Workshop Manager</a:t>
          </a:r>
        </a:p>
        <a:p>
          <a:r>
            <a:rPr lang="en-US" dirty="0"/>
            <a:t>DXB &amp; North</a:t>
          </a:r>
        </a:p>
      </dgm:t>
    </dgm:pt>
    <dgm:pt modelId="{B196FB04-A70B-4087-B37B-D07DE106C495}" type="parTrans" cxnId="{834A4EDB-7BCF-4405-B6B1-3C3D78902CFA}">
      <dgm:prSet/>
      <dgm:spPr/>
      <dgm:t>
        <a:bodyPr/>
        <a:lstStyle/>
        <a:p>
          <a:endParaRPr lang="en-US"/>
        </a:p>
      </dgm:t>
    </dgm:pt>
    <dgm:pt modelId="{A29E8AC4-BB1C-414A-BA81-DFDBD76F5DE9}" type="sibTrans" cxnId="{834A4EDB-7BCF-4405-B6B1-3C3D78902CFA}">
      <dgm:prSet/>
      <dgm:spPr/>
      <dgm:t>
        <a:bodyPr/>
        <a:lstStyle/>
        <a:p>
          <a:endParaRPr lang="en-US"/>
        </a:p>
      </dgm:t>
    </dgm:pt>
    <dgm:pt modelId="{9C323956-5031-4595-BDC2-9EA5FDAAC0FF}">
      <dgm:prSet phldrT="[Text]"/>
      <dgm:spPr/>
      <dgm:t>
        <a:bodyPr/>
        <a:lstStyle/>
        <a:p>
          <a:r>
            <a:rPr lang="en-US" dirty="0"/>
            <a:t>Workshop Manager</a:t>
          </a:r>
        </a:p>
        <a:p>
          <a:r>
            <a:rPr lang="en-US" dirty="0"/>
            <a:t>AUH</a:t>
          </a:r>
        </a:p>
      </dgm:t>
    </dgm:pt>
    <dgm:pt modelId="{E5722A15-218F-4C7F-A3A5-55E3367CDA8D}" type="parTrans" cxnId="{B1797EBD-8D5D-424D-8EE2-D585741A748B}">
      <dgm:prSet/>
      <dgm:spPr/>
      <dgm:t>
        <a:bodyPr/>
        <a:lstStyle/>
        <a:p>
          <a:endParaRPr lang="en-US"/>
        </a:p>
      </dgm:t>
    </dgm:pt>
    <dgm:pt modelId="{B22D8B3C-A5F8-4D3B-AA81-5CE6148A1F6F}" type="sibTrans" cxnId="{B1797EBD-8D5D-424D-8EE2-D585741A748B}">
      <dgm:prSet/>
      <dgm:spPr/>
      <dgm:t>
        <a:bodyPr/>
        <a:lstStyle/>
        <a:p>
          <a:endParaRPr lang="en-US"/>
        </a:p>
      </dgm:t>
    </dgm:pt>
    <dgm:pt modelId="{14173DD3-FF5D-4365-B693-2C34FD38EAAE}">
      <dgm:prSet phldrT="[Text]"/>
      <dgm:spPr/>
      <dgm:t>
        <a:bodyPr/>
        <a:lstStyle/>
        <a:p>
          <a:r>
            <a:rPr lang="en-US" dirty="0"/>
            <a:t>Service Teams</a:t>
          </a:r>
        </a:p>
      </dgm:t>
    </dgm:pt>
    <dgm:pt modelId="{8852E750-ED7A-493D-ACCB-9C734A2B2745}" type="parTrans" cxnId="{3F94FA6F-CBB5-4A71-B565-8C0E1B068052}">
      <dgm:prSet/>
      <dgm:spPr/>
      <dgm:t>
        <a:bodyPr/>
        <a:lstStyle/>
        <a:p>
          <a:endParaRPr lang="en-US"/>
        </a:p>
      </dgm:t>
    </dgm:pt>
    <dgm:pt modelId="{C9057FBC-C9BF-4E59-A8D3-D64E04836DD4}" type="sibTrans" cxnId="{3F94FA6F-CBB5-4A71-B565-8C0E1B068052}">
      <dgm:prSet/>
      <dgm:spPr/>
      <dgm:t>
        <a:bodyPr/>
        <a:lstStyle/>
        <a:p>
          <a:endParaRPr lang="en-US"/>
        </a:p>
      </dgm:t>
    </dgm:pt>
    <dgm:pt modelId="{6CE77A85-C1C0-416E-B826-A75C81A1619C}">
      <dgm:prSet phldrT="[Text]"/>
      <dgm:spPr/>
      <dgm:t>
        <a:bodyPr/>
        <a:lstStyle/>
        <a:p>
          <a:r>
            <a:rPr lang="en-US" dirty="0"/>
            <a:t>Service Teams</a:t>
          </a:r>
        </a:p>
      </dgm:t>
    </dgm:pt>
    <dgm:pt modelId="{3F7A9A3B-9A1A-45A3-B6EE-F0596F7DB657}" type="parTrans" cxnId="{34F7D2BA-D7B4-4AA8-AE89-9793E8CEDA26}">
      <dgm:prSet/>
      <dgm:spPr/>
      <dgm:t>
        <a:bodyPr/>
        <a:lstStyle/>
        <a:p>
          <a:endParaRPr lang="en-US"/>
        </a:p>
      </dgm:t>
    </dgm:pt>
    <dgm:pt modelId="{7DE73C64-4349-4EC9-B327-EFD344A9748A}" type="sibTrans" cxnId="{34F7D2BA-D7B4-4AA8-AE89-9793E8CEDA26}">
      <dgm:prSet/>
      <dgm:spPr/>
      <dgm:t>
        <a:bodyPr/>
        <a:lstStyle/>
        <a:p>
          <a:endParaRPr lang="en-US"/>
        </a:p>
      </dgm:t>
    </dgm:pt>
    <dgm:pt modelId="{89865221-5E44-487C-A394-13192DFB21D9}">
      <dgm:prSet phldrT="[Text]"/>
      <dgm:spPr/>
      <dgm:t>
        <a:bodyPr/>
        <a:lstStyle/>
        <a:p>
          <a:r>
            <a:rPr lang="en-US" dirty="0"/>
            <a:t>Service Teams</a:t>
          </a:r>
        </a:p>
      </dgm:t>
    </dgm:pt>
    <dgm:pt modelId="{24EE07A2-1B48-4359-A372-DFDE7F444560}" type="parTrans" cxnId="{816210D0-B6A1-46F4-82FD-486EDF4A5FC8}">
      <dgm:prSet/>
      <dgm:spPr/>
      <dgm:t>
        <a:bodyPr/>
        <a:lstStyle/>
        <a:p>
          <a:endParaRPr lang="en-US"/>
        </a:p>
      </dgm:t>
    </dgm:pt>
    <dgm:pt modelId="{481D86E6-BFA3-4725-8C31-92C3A48E1ABB}" type="sibTrans" cxnId="{816210D0-B6A1-46F4-82FD-486EDF4A5FC8}">
      <dgm:prSet/>
      <dgm:spPr/>
      <dgm:t>
        <a:bodyPr/>
        <a:lstStyle/>
        <a:p>
          <a:endParaRPr lang="en-US"/>
        </a:p>
      </dgm:t>
    </dgm:pt>
    <dgm:pt modelId="{866AEF45-73AD-410D-B767-4DDA7E332246}">
      <dgm:prSet phldrT="[Text]"/>
      <dgm:spPr/>
      <dgm:t>
        <a:bodyPr/>
        <a:lstStyle/>
        <a:p>
          <a:r>
            <a:rPr lang="en-US" dirty="0"/>
            <a:t>Warranty Dept.</a:t>
          </a:r>
        </a:p>
      </dgm:t>
    </dgm:pt>
    <dgm:pt modelId="{EAFEB418-8750-4475-A98D-D8CE093AFDB0}" type="parTrans" cxnId="{F6BED8D6-2D2F-49E3-84AE-C197BFAFA8AF}">
      <dgm:prSet/>
      <dgm:spPr/>
      <dgm:t>
        <a:bodyPr/>
        <a:lstStyle/>
        <a:p>
          <a:endParaRPr lang="en-US"/>
        </a:p>
      </dgm:t>
    </dgm:pt>
    <dgm:pt modelId="{AD35687A-D6F8-4AD0-9B56-3D8015B46CC2}" type="sibTrans" cxnId="{F6BED8D6-2D2F-49E3-84AE-C197BFAFA8AF}">
      <dgm:prSet/>
      <dgm:spPr/>
      <dgm:t>
        <a:bodyPr/>
        <a:lstStyle/>
        <a:p>
          <a:endParaRPr lang="en-US"/>
        </a:p>
      </dgm:t>
    </dgm:pt>
    <dgm:pt modelId="{5E71DD72-30F5-4C88-BA0F-0C50E27BA1AC}">
      <dgm:prSet phldrT="[Text]"/>
      <dgm:spPr/>
      <dgm:t>
        <a:bodyPr/>
        <a:lstStyle/>
        <a:p>
          <a:r>
            <a:rPr lang="en-US" dirty="0"/>
            <a:t>Admin. Dept.</a:t>
          </a:r>
        </a:p>
      </dgm:t>
    </dgm:pt>
    <dgm:pt modelId="{34604DE6-D4DF-49E3-9271-F391F58A5294}" type="parTrans" cxnId="{BB960410-B590-46EE-83AE-19C7D271B407}">
      <dgm:prSet/>
      <dgm:spPr/>
      <dgm:t>
        <a:bodyPr/>
        <a:lstStyle/>
        <a:p>
          <a:endParaRPr lang="en-US"/>
        </a:p>
      </dgm:t>
    </dgm:pt>
    <dgm:pt modelId="{AF4B7861-97F0-4875-9756-707B037742D9}" type="sibTrans" cxnId="{BB960410-B590-46EE-83AE-19C7D271B407}">
      <dgm:prSet/>
      <dgm:spPr/>
      <dgm:t>
        <a:bodyPr/>
        <a:lstStyle/>
        <a:p>
          <a:endParaRPr lang="en-US"/>
        </a:p>
      </dgm:t>
    </dgm:pt>
    <dgm:pt modelId="{EA085AD3-96CC-4D08-94CF-65D08B359D5D}" type="pres">
      <dgm:prSet presAssocID="{CD55D631-A125-48B2-BA3D-55EE51CCD24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04BF139-0491-48EE-B48E-C06C060B00B8}" type="pres">
      <dgm:prSet presAssocID="{3BD7E222-C541-40B2-BD17-31D45140E3CF}" presName="hierRoot1" presStyleCnt="0"/>
      <dgm:spPr/>
    </dgm:pt>
    <dgm:pt modelId="{DC76C338-086A-4D79-A533-7291DF5F6241}" type="pres">
      <dgm:prSet presAssocID="{3BD7E222-C541-40B2-BD17-31D45140E3CF}" presName="composite" presStyleCnt="0"/>
      <dgm:spPr/>
    </dgm:pt>
    <dgm:pt modelId="{A02FB0F7-C4EC-4317-A518-1E6FC89D8980}" type="pres">
      <dgm:prSet presAssocID="{3BD7E222-C541-40B2-BD17-31D45140E3CF}" presName="background" presStyleLbl="node0" presStyleIdx="0" presStyleCnt="1"/>
      <dgm:spPr/>
    </dgm:pt>
    <dgm:pt modelId="{119DA882-F722-4742-9244-EC21238BC00F}" type="pres">
      <dgm:prSet presAssocID="{3BD7E222-C541-40B2-BD17-31D45140E3CF}" presName="text" presStyleLbl="fgAcc0" presStyleIdx="0" presStyleCnt="1" custScaleY="42384">
        <dgm:presLayoutVars>
          <dgm:chPref val="3"/>
        </dgm:presLayoutVars>
      </dgm:prSet>
      <dgm:spPr/>
    </dgm:pt>
    <dgm:pt modelId="{859FD04D-C967-4962-995C-64B226B1EF7D}" type="pres">
      <dgm:prSet presAssocID="{3BD7E222-C541-40B2-BD17-31D45140E3CF}" presName="hierChild2" presStyleCnt="0"/>
      <dgm:spPr/>
    </dgm:pt>
    <dgm:pt modelId="{441994B6-42E0-4DF4-B1B9-417C62F41695}" type="pres">
      <dgm:prSet presAssocID="{275C8005-A91E-4BB4-9D36-89EAB15DB7FE}" presName="Name10" presStyleLbl="parChTrans1D2" presStyleIdx="0" presStyleCnt="1"/>
      <dgm:spPr/>
    </dgm:pt>
    <dgm:pt modelId="{F24F6398-0A50-417F-8CFC-3D142A4058B5}" type="pres">
      <dgm:prSet presAssocID="{BD2A6999-E7E6-4A9C-BC97-3D6A71679217}" presName="hierRoot2" presStyleCnt="0"/>
      <dgm:spPr/>
    </dgm:pt>
    <dgm:pt modelId="{11DDDD10-6F59-426A-B1CE-A5801189697E}" type="pres">
      <dgm:prSet presAssocID="{BD2A6999-E7E6-4A9C-BC97-3D6A71679217}" presName="composite2" presStyleCnt="0"/>
      <dgm:spPr/>
    </dgm:pt>
    <dgm:pt modelId="{5F5D5354-3DDA-4298-88DF-69A7AE8BFE85}" type="pres">
      <dgm:prSet presAssocID="{BD2A6999-E7E6-4A9C-BC97-3D6A71679217}" presName="background2" presStyleLbl="node2" presStyleIdx="0" presStyleCnt="1"/>
      <dgm:spPr/>
    </dgm:pt>
    <dgm:pt modelId="{904F8BB0-74B9-4B4D-B5A9-FAD03FF8B69D}" type="pres">
      <dgm:prSet presAssocID="{BD2A6999-E7E6-4A9C-BC97-3D6A71679217}" presName="text2" presStyleLbl="fgAcc2" presStyleIdx="0" presStyleCnt="1" custScaleX="229418" custScaleY="55954">
        <dgm:presLayoutVars>
          <dgm:chPref val="3"/>
        </dgm:presLayoutVars>
      </dgm:prSet>
      <dgm:spPr/>
    </dgm:pt>
    <dgm:pt modelId="{3D47C2A3-E845-4581-B57C-74EE872A044F}" type="pres">
      <dgm:prSet presAssocID="{BD2A6999-E7E6-4A9C-BC97-3D6A71679217}" presName="hierChild3" presStyleCnt="0"/>
      <dgm:spPr/>
    </dgm:pt>
    <dgm:pt modelId="{ECF81CD6-9C52-4340-819F-3ED3DAFBDA30}" type="pres">
      <dgm:prSet presAssocID="{2C3FF8DB-B4B3-4813-A195-65FAE8271D80}" presName="Name17" presStyleLbl="parChTrans1D3" presStyleIdx="0" presStyleCnt="1"/>
      <dgm:spPr/>
    </dgm:pt>
    <dgm:pt modelId="{1C85018C-202A-4099-B920-17A195E95138}" type="pres">
      <dgm:prSet presAssocID="{60C23344-A102-46B0-9BE1-ABD8E4619283}" presName="hierRoot3" presStyleCnt="0"/>
      <dgm:spPr/>
    </dgm:pt>
    <dgm:pt modelId="{D8A82D33-422D-4E19-A39A-761D6261044B}" type="pres">
      <dgm:prSet presAssocID="{60C23344-A102-46B0-9BE1-ABD8E4619283}" presName="composite3" presStyleCnt="0"/>
      <dgm:spPr/>
    </dgm:pt>
    <dgm:pt modelId="{ABCF1257-9820-4A31-946F-E560EBFBF8B0}" type="pres">
      <dgm:prSet presAssocID="{60C23344-A102-46B0-9BE1-ABD8E4619283}" presName="background3" presStyleLbl="node3" presStyleIdx="0" presStyleCnt="1"/>
      <dgm:spPr/>
    </dgm:pt>
    <dgm:pt modelId="{B81EF8B9-5FA6-4218-BC82-FF4BF846F950}" type="pres">
      <dgm:prSet presAssocID="{60C23344-A102-46B0-9BE1-ABD8E4619283}" presName="text3" presStyleLbl="fgAcc3" presStyleIdx="0" presStyleCnt="1" custScaleX="253203" custScaleY="49362">
        <dgm:presLayoutVars>
          <dgm:chPref val="3"/>
        </dgm:presLayoutVars>
      </dgm:prSet>
      <dgm:spPr/>
    </dgm:pt>
    <dgm:pt modelId="{FE6695DE-A35B-419C-AD72-BBC0280DD458}" type="pres">
      <dgm:prSet presAssocID="{60C23344-A102-46B0-9BE1-ABD8E4619283}" presName="hierChild4" presStyleCnt="0"/>
      <dgm:spPr/>
    </dgm:pt>
    <dgm:pt modelId="{08DF8199-DA87-4C88-9756-3DC9CE7B79A6}" type="pres">
      <dgm:prSet presAssocID="{EAFEB418-8750-4475-A98D-D8CE093AFDB0}" presName="Name23" presStyleLbl="parChTrans1D4" presStyleIdx="0" presStyleCnt="8"/>
      <dgm:spPr/>
    </dgm:pt>
    <dgm:pt modelId="{78AE0551-DF60-4436-8A9B-AECD9BC36F3F}" type="pres">
      <dgm:prSet presAssocID="{866AEF45-73AD-410D-B767-4DDA7E332246}" presName="hierRoot4" presStyleCnt="0"/>
      <dgm:spPr/>
    </dgm:pt>
    <dgm:pt modelId="{F2715688-54BA-4B64-BE5D-E003219557B1}" type="pres">
      <dgm:prSet presAssocID="{866AEF45-73AD-410D-B767-4DDA7E332246}" presName="composite4" presStyleCnt="0"/>
      <dgm:spPr/>
    </dgm:pt>
    <dgm:pt modelId="{BF31387A-7890-42A2-BF4A-CBCFE3948314}" type="pres">
      <dgm:prSet presAssocID="{866AEF45-73AD-410D-B767-4DDA7E332246}" presName="background4" presStyleLbl="node4" presStyleIdx="0" presStyleCnt="8"/>
      <dgm:spPr/>
    </dgm:pt>
    <dgm:pt modelId="{CFD3ACE6-897B-4C19-B1A6-E5E631FF84A6}" type="pres">
      <dgm:prSet presAssocID="{866AEF45-73AD-410D-B767-4DDA7E332246}" presName="text4" presStyleLbl="fgAcc4" presStyleIdx="0" presStyleCnt="8" custScaleY="51971">
        <dgm:presLayoutVars>
          <dgm:chPref val="3"/>
        </dgm:presLayoutVars>
      </dgm:prSet>
      <dgm:spPr/>
    </dgm:pt>
    <dgm:pt modelId="{F0865882-33D8-4A0A-A0E5-4DF99784EDF8}" type="pres">
      <dgm:prSet presAssocID="{866AEF45-73AD-410D-B767-4DDA7E332246}" presName="hierChild5" presStyleCnt="0"/>
      <dgm:spPr/>
    </dgm:pt>
    <dgm:pt modelId="{AAB7C264-461D-42D6-A830-753C1C3105F9}" type="pres">
      <dgm:prSet presAssocID="{34604DE6-D4DF-49E3-9271-F391F58A5294}" presName="Name23" presStyleLbl="parChTrans1D4" presStyleIdx="1" presStyleCnt="8"/>
      <dgm:spPr/>
    </dgm:pt>
    <dgm:pt modelId="{67A51AFE-3743-43DF-A263-848212CB3C40}" type="pres">
      <dgm:prSet presAssocID="{5E71DD72-30F5-4C88-BA0F-0C50E27BA1AC}" presName="hierRoot4" presStyleCnt="0"/>
      <dgm:spPr/>
    </dgm:pt>
    <dgm:pt modelId="{CACBBEA6-BCCC-456A-9B77-E754BFBE451A}" type="pres">
      <dgm:prSet presAssocID="{5E71DD72-30F5-4C88-BA0F-0C50E27BA1AC}" presName="composite4" presStyleCnt="0"/>
      <dgm:spPr/>
    </dgm:pt>
    <dgm:pt modelId="{6D738661-BB84-4F7F-896A-10E1C022C68F}" type="pres">
      <dgm:prSet presAssocID="{5E71DD72-30F5-4C88-BA0F-0C50E27BA1AC}" presName="background4" presStyleLbl="node4" presStyleIdx="1" presStyleCnt="8"/>
      <dgm:spPr/>
    </dgm:pt>
    <dgm:pt modelId="{5A542DC7-703F-41DD-88AB-4D2958F3C802}" type="pres">
      <dgm:prSet presAssocID="{5E71DD72-30F5-4C88-BA0F-0C50E27BA1AC}" presName="text4" presStyleLbl="fgAcc4" presStyleIdx="1" presStyleCnt="8" custScaleY="51971">
        <dgm:presLayoutVars>
          <dgm:chPref val="3"/>
        </dgm:presLayoutVars>
      </dgm:prSet>
      <dgm:spPr/>
    </dgm:pt>
    <dgm:pt modelId="{0FC5EA81-97CC-401C-8980-92534FDE0BE3}" type="pres">
      <dgm:prSet presAssocID="{5E71DD72-30F5-4C88-BA0F-0C50E27BA1AC}" presName="hierChild5" presStyleCnt="0"/>
      <dgm:spPr/>
    </dgm:pt>
    <dgm:pt modelId="{0D2FD477-9BB9-4214-BC88-B4AB072EFE6D}" type="pres">
      <dgm:prSet presAssocID="{B80A5273-1E9C-4F4C-983D-43B909CC44A5}" presName="Name23" presStyleLbl="parChTrans1D4" presStyleIdx="2" presStyleCnt="8"/>
      <dgm:spPr/>
    </dgm:pt>
    <dgm:pt modelId="{0691176F-BB82-4D1C-AC97-094E906E9E95}" type="pres">
      <dgm:prSet presAssocID="{BD83E54B-047D-442C-8D96-B8410BDDB0E1}" presName="hierRoot4" presStyleCnt="0"/>
      <dgm:spPr/>
    </dgm:pt>
    <dgm:pt modelId="{D59A2F0F-2B82-4B39-9AF2-471382453CEE}" type="pres">
      <dgm:prSet presAssocID="{BD83E54B-047D-442C-8D96-B8410BDDB0E1}" presName="composite4" presStyleCnt="0"/>
      <dgm:spPr/>
    </dgm:pt>
    <dgm:pt modelId="{71A814E2-AACA-41C9-A027-D0A340B71951}" type="pres">
      <dgm:prSet presAssocID="{BD83E54B-047D-442C-8D96-B8410BDDB0E1}" presName="background4" presStyleLbl="node4" presStyleIdx="2" presStyleCnt="8"/>
      <dgm:spPr/>
    </dgm:pt>
    <dgm:pt modelId="{0CF9CE5E-AC47-49BB-A73C-0C0E32BE008E}" type="pres">
      <dgm:prSet presAssocID="{BD83E54B-047D-442C-8D96-B8410BDDB0E1}" presName="text4" presStyleLbl="fgAcc4" presStyleIdx="2" presStyleCnt="8" custScaleX="130128" custScaleY="70366">
        <dgm:presLayoutVars>
          <dgm:chPref val="3"/>
        </dgm:presLayoutVars>
      </dgm:prSet>
      <dgm:spPr/>
    </dgm:pt>
    <dgm:pt modelId="{09FD5739-BA98-444F-B4A7-7A6D581DDAB0}" type="pres">
      <dgm:prSet presAssocID="{BD83E54B-047D-442C-8D96-B8410BDDB0E1}" presName="hierChild5" presStyleCnt="0"/>
      <dgm:spPr/>
    </dgm:pt>
    <dgm:pt modelId="{B46F016C-ACC3-421D-9045-FCB28818C978}" type="pres">
      <dgm:prSet presAssocID="{8852E750-ED7A-493D-ACCB-9C734A2B2745}" presName="Name23" presStyleLbl="parChTrans1D4" presStyleIdx="3" presStyleCnt="8"/>
      <dgm:spPr/>
    </dgm:pt>
    <dgm:pt modelId="{568F3836-AB60-48B8-91DE-FB43F441FB05}" type="pres">
      <dgm:prSet presAssocID="{14173DD3-FF5D-4365-B693-2C34FD38EAAE}" presName="hierRoot4" presStyleCnt="0"/>
      <dgm:spPr/>
    </dgm:pt>
    <dgm:pt modelId="{570B040F-D843-4273-80DF-30CB46C0F13C}" type="pres">
      <dgm:prSet presAssocID="{14173DD3-FF5D-4365-B693-2C34FD38EAAE}" presName="composite4" presStyleCnt="0"/>
      <dgm:spPr/>
    </dgm:pt>
    <dgm:pt modelId="{C7315ED1-9D9F-4E73-95B7-096A8CF24F6F}" type="pres">
      <dgm:prSet presAssocID="{14173DD3-FF5D-4365-B693-2C34FD38EAAE}" presName="background4" presStyleLbl="node4" presStyleIdx="3" presStyleCnt="8"/>
      <dgm:spPr/>
    </dgm:pt>
    <dgm:pt modelId="{860D79E7-37C1-4ED0-B22A-EBBD20A056E2}" type="pres">
      <dgm:prSet presAssocID="{14173DD3-FF5D-4365-B693-2C34FD38EAAE}" presName="text4" presStyleLbl="fgAcc4" presStyleIdx="3" presStyleCnt="8" custScaleY="48136">
        <dgm:presLayoutVars>
          <dgm:chPref val="3"/>
        </dgm:presLayoutVars>
      </dgm:prSet>
      <dgm:spPr/>
    </dgm:pt>
    <dgm:pt modelId="{95C8778A-8C12-411D-8CC8-540CFFF6EF55}" type="pres">
      <dgm:prSet presAssocID="{14173DD3-FF5D-4365-B693-2C34FD38EAAE}" presName="hierChild5" presStyleCnt="0"/>
      <dgm:spPr/>
    </dgm:pt>
    <dgm:pt modelId="{87A98C02-C68D-49E8-909F-2035383FAEE2}" type="pres">
      <dgm:prSet presAssocID="{B196FB04-A70B-4087-B37B-D07DE106C495}" presName="Name23" presStyleLbl="parChTrans1D4" presStyleIdx="4" presStyleCnt="8"/>
      <dgm:spPr/>
    </dgm:pt>
    <dgm:pt modelId="{0AD66CBA-13C1-4400-A085-89FA2492D3D8}" type="pres">
      <dgm:prSet presAssocID="{D419A6F3-826D-4600-A3AE-A3488D5D48EB}" presName="hierRoot4" presStyleCnt="0"/>
      <dgm:spPr/>
    </dgm:pt>
    <dgm:pt modelId="{9472AA8B-67EE-4338-8937-0DB77BDEDD95}" type="pres">
      <dgm:prSet presAssocID="{D419A6F3-826D-4600-A3AE-A3488D5D48EB}" presName="composite4" presStyleCnt="0"/>
      <dgm:spPr/>
    </dgm:pt>
    <dgm:pt modelId="{7B71F354-68CB-4181-B30C-D96B29DE98D0}" type="pres">
      <dgm:prSet presAssocID="{D419A6F3-826D-4600-A3AE-A3488D5D48EB}" presName="background4" presStyleLbl="node4" presStyleIdx="4" presStyleCnt="8"/>
      <dgm:spPr/>
    </dgm:pt>
    <dgm:pt modelId="{3D9D7076-C65C-48E7-8F35-ABB702708C98}" type="pres">
      <dgm:prSet presAssocID="{D419A6F3-826D-4600-A3AE-A3488D5D48EB}" presName="text4" presStyleLbl="fgAcc4" presStyleIdx="4" presStyleCnt="8" custScaleX="145486" custScaleY="70393">
        <dgm:presLayoutVars>
          <dgm:chPref val="3"/>
        </dgm:presLayoutVars>
      </dgm:prSet>
      <dgm:spPr/>
    </dgm:pt>
    <dgm:pt modelId="{48DA0723-A128-4693-B705-11E184B60A00}" type="pres">
      <dgm:prSet presAssocID="{D419A6F3-826D-4600-A3AE-A3488D5D48EB}" presName="hierChild5" presStyleCnt="0"/>
      <dgm:spPr/>
    </dgm:pt>
    <dgm:pt modelId="{2F5E488F-4125-492A-B4D3-2DE5932A67F6}" type="pres">
      <dgm:prSet presAssocID="{3F7A9A3B-9A1A-45A3-B6EE-F0596F7DB657}" presName="Name23" presStyleLbl="parChTrans1D4" presStyleIdx="5" presStyleCnt="8"/>
      <dgm:spPr/>
    </dgm:pt>
    <dgm:pt modelId="{916BDEA3-2B43-4A50-AB43-C0A3D4C30E15}" type="pres">
      <dgm:prSet presAssocID="{6CE77A85-C1C0-416E-B826-A75C81A1619C}" presName="hierRoot4" presStyleCnt="0"/>
      <dgm:spPr/>
    </dgm:pt>
    <dgm:pt modelId="{795FD3FF-7468-4A6C-8A7B-4AE80B9D7BF0}" type="pres">
      <dgm:prSet presAssocID="{6CE77A85-C1C0-416E-B826-A75C81A1619C}" presName="composite4" presStyleCnt="0"/>
      <dgm:spPr/>
    </dgm:pt>
    <dgm:pt modelId="{3CE10CA5-CEA6-4D00-958F-DD483512333A}" type="pres">
      <dgm:prSet presAssocID="{6CE77A85-C1C0-416E-B826-A75C81A1619C}" presName="background4" presStyleLbl="node4" presStyleIdx="5" presStyleCnt="8"/>
      <dgm:spPr/>
    </dgm:pt>
    <dgm:pt modelId="{16B127D5-6B73-468E-AAC1-CCA3C25C3E08}" type="pres">
      <dgm:prSet presAssocID="{6CE77A85-C1C0-416E-B826-A75C81A1619C}" presName="text4" presStyleLbl="fgAcc4" presStyleIdx="5" presStyleCnt="8" custScaleY="48578">
        <dgm:presLayoutVars>
          <dgm:chPref val="3"/>
        </dgm:presLayoutVars>
      </dgm:prSet>
      <dgm:spPr/>
    </dgm:pt>
    <dgm:pt modelId="{EDC5AD37-AA39-4EE6-98AB-E4BB1256509B}" type="pres">
      <dgm:prSet presAssocID="{6CE77A85-C1C0-416E-B826-A75C81A1619C}" presName="hierChild5" presStyleCnt="0"/>
      <dgm:spPr/>
    </dgm:pt>
    <dgm:pt modelId="{328972D9-072D-4F55-B8C2-F1875D3D76B2}" type="pres">
      <dgm:prSet presAssocID="{E5722A15-218F-4C7F-A3A5-55E3367CDA8D}" presName="Name23" presStyleLbl="parChTrans1D4" presStyleIdx="6" presStyleCnt="8"/>
      <dgm:spPr/>
    </dgm:pt>
    <dgm:pt modelId="{84E49D23-7FDB-4058-86FA-880B79ECADB3}" type="pres">
      <dgm:prSet presAssocID="{9C323956-5031-4595-BDC2-9EA5FDAAC0FF}" presName="hierRoot4" presStyleCnt="0"/>
      <dgm:spPr/>
    </dgm:pt>
    <dgm:pt modelId="{81EAF002-E0B8-45AB-B41F-F0A3A03AC555}" type="pres">
      <dgm:prSet presAssocID="{9C323956-5031-4595-BDC2-9EA5FDAAC0FF}" presName="composite4" presStyleCnt="0"/>
      <dgm:spPr/>
    </dgm:pt>
    <dgm:pt modelId="{AE00F79C-4FB9-454B-9484-2EAB83DC896A}" type="pres">
      <dgm:prSet presAssocID="{9C323956-5031-4595-BDC2-9EA5FDAAC0FF}" presName="background4" presStyleLbl="node4" presStyleIdx="6" presStyleCnt="8"/>
      <dgm:spPr/>
    </dgm:pt>
    <dgm:pt modelId="{C17F8124-1F3A-4DFC-8434-E1BD41D31540}" type="pres">
      <dgm:prSet presAssocID="{9C323956-5031-4595-BDC2-9EA5FDAAC0FF}" presName="text4" presStyleLbl="fgAcc4" presStyleIdx="6" presStyleCnt="8" custScaleX="153702" custScaleY="70393">
        <dgm:presLayoutVars>
          <dgm:chPref val="3"/>
        </dgm:presLayoutVars>
      </dgm:prSet>
      <dgm:spPr/>
    </dgm:pt>
    <dgm:pt modelId="{2C5E8985-0ABF-4CD6-9B8C-DE59006CE2BB}" type="pres">
      <dgm:prSet presAssocID="{9C323956-5031-4595-BDC2-9EA5FDAAC0FF}" presName="hierChild5" presStyleCnt="0"/>
      <dgm:spPr/>
    </dgm:pt>
    <dgm:pt modelId="{45F2B295-1F77-4CEE-A006-1BE2FF812094}" type="pres">
      <dgm:prSet presAssocID="{24EE07A2-1B48-4359-A372-DFDE7F444560}" presName="Name23" presStyleLbl="parChTrans1D4" presStyleIdx="7" presStyleCnt="8"/>
      <dgm:spPr/>
    </dgm:pt>
    <dgm:pt modelId="{8FCB0669-15FA-4401-8C4A-4F4CA44A5F73}" type="pres">
      <dgm:prSet presAssocID="{89865221-5E44-487C-A394-13192DFB21D9}" presName="hierRoot4" presStyleCnt="0"/>
      <dgm:spPr/>
    </dgm:pt>
    <dgm:pt modelId="{D4EABECE-FAEA-4CE1-90FF-A71EF123C05E}" type="pres">
      <dgm:prSet presAssocID="{89865221-5E44-487C-A394-13192DFB21D9}" presName="composite4" presStyleCnt="0"/>
      <dgm:spPr/>
    </dgm:pt>
    <dgm:pt modelId="{32C56FA7-6914-4DBB-8C20-AA2A728C259C}" type="pres">
      <dgm:prSet presAssocID="{89865221-5E44-487C-A394-13192DFB21D9}" presName="background4" presStyleLbl="node4" presStyleIdx="7" presStyleCnt="8"/>
      <dgm:spPr/>
    </dgm:pt>
    <dgm:pt modelId="{65D3B2D1-445D-4E3B-BD49-622EBF7E3A2C}" type="pres">
      <dgm:prSet presAssocID="{89865221-5E44-487C-A394-13192DFB21D9}" presName="text4" presStyleLbl="fgAcc4" presStyleIdx="7" presStyleCnt="8" custScaleY="48578">
        <dgm:presLayoutVars>
          <dgm:chPref val="3"/>
        </dgm:presLayoutVars>
      </dgm:prSet>
      <dgm:spPr/>
    </dgm:pt>
    <dgm:pt modelId="{C34BBDB6-AD3A-4724-B7E0-0D1D3A375C15}" type="pres">
      <dgm:prSet presAssocID="{89865221-5E44-487C-A394-13192DFB21D9}" presName="hierChild5" presStyleCnt="0"/>
      <dgm:spPr/>
    </dgm:pt>
  </dgm:ptLst>
  <dgm:cxnLst>
    <dgm:cxn modelId="{BB960410-B590-46EE-83AE-19C7D271B407}" srcId="{60C23344-A102-46B0-9BE1-ABD8E4619283}" destId="{5E71DD72-30F5-4C88-BA0F-0C50E27BA1AC}" srcOrd="1" destOrd="0" parTransId="{34604DE6-D4DF-49E3-9271-F391F58A5294}" sibTransId="{AF4B7861-97F0-4875-9756-707B037742D9}"/>
    <dgm:cxn modelId="{20F7C313-B19A-437F-9F6C-583AFCC188AF}" type="presOf" srcId="{24EE07A2-1B48-4359-A372-DFDE7F444560}" destId="{45F2B295-1F77-4CEE-A006-1BE2FF812094}" srcOrd="0" destOrd="0" presId="urn:microsoft.com/office/officeart/2005/8/layout/hierarchy1"/>
    <dgm:cxn modelId="{39E24817-417B-4C40-8D3B-E560740CADAA}" type="presOf" srcId="{34604DE6-D4DF-49E3-9271-F391F58A5294}" destId="{AAB7C264-461D-42D6-A830-753C1C3105F9}" srcOrd="0" destOrd="0" presId="urn:microsoft.com/office/officeart/2005/8/layout/hierarchy1"/>
    <dgm:cxn modelId="{DF60FA18-0309-42D7-9909-6CF7645AEF7E}" type="presOf" srcId="{8852E750-ED7A-493D-ACCB-9C734A2B2745}" destId="{B46F016C-ACC3-421D-9045-FCB28818C978}" srcOrd="0" destOrd="0" presId="urn:microsoft.com/office/officeart/2005/8/layout/hierarchy1"/>
    <dgm:cxn modelId="{FF04C63E-0B0A-4722-8300-C537773792EB}" type="presOf" srcId="{CD55D631-A125-48B2-BA3D-55EE51CCD248}" destId="{EA085AD3-96CC-4D08-94CF-65D08B359D5D}" srcOrd="0" destOrd="0" presId="urn:microsoft.com/office/officeart/2005/8/layout/hierarchy1"/>
    <dgm:cxn modelId="{9FA6C55E-E39B-4AC2-A205-694806A56FCA}" type="presOf" srcId="{B196FB04-A70B-4087-B37B-D07DE106C495}" destId="{87A98C02-C68D-49E8-909F-2035383FAEE2}" srcOrd="0" destOrd="0" presId="urn:microsoft.com/office/officeart/2005/8/layout/hierarchy1"/>
    <dgm:cxn modelId="{1049C361-3CF1-46F5-AE8F-12551FCE7371}" type="presOf" srcId="{275C8005-A91E-4BB4-9D36-89EAB15DB7FE}" destId="{441994B6-42E0-4DF4-B1B9-417C62F41695}" srcOrd="0" destOrd="0" presId="urn:microsoft.com/office/officeart/2005/8/layout/hierarchy1"/>
    <dgm:cxn modelId="{4C516862-2613-4FD8-8473-8FA4323C95C2}" type="presOf" srcId="{60C23344-A102-46B0-9BE1-ABD8E4619283}" destId="{B81EF8B9-5FA6-4218-BC82-FF4BF846F950}" srcOrd="0" destOrd="0" presId="urn:microsoft.com/office/officeart/2005/8/layout/hierarchy1"/>
    <dgm:cxn modelId="{BD3C7B43-7095-4F4B-9C55-33405B1AD086}" type="presOf" srcId="{89865221-5E44-487C-A394-13192DFB21D9}" destId="{65D3B2D1-445D-4E3B-BD49-622EBF7E3A2C}" srcOrd="0" destOrd="0" presId="urn:microsoft.com/office/officeart/2005/8/layout/hierarchy1"/>
    <dgm:cxn modelId="{4A469269-1E50-4D2B-B1F1-ABD5384C1B86}" type="presOf" srcId="{3F7A9A3B-9A1A-45A3-B6EE-F0596F7DB657}" destId="{2F5E488F-4125-492A-B4D3-2DE5932A67F6}" srcOrd="0" destOrd="0" presId="urn:microsoft.com/office/officeart/2005/8/layout/hierarchy1"/>
    <dgm:cxn modelId="{74E1494F-1464-4689-AD6A-19A507B0955C}" type="presOf" srcId="{866AEF45-73AD-410D-B767-4DDA7E332246}" destId="{CFD3ACE6-897B-4C19-B1A6-E5E631FF84A6}" srcOrd="0" destOrd="0" presId="urn:microsoft.com/office/officeart/2005/8/layout/hierarchy1"/>
    <dgm:cxn modelId="{3F94FA6F-CBB5-4A71-B565-8C0E1B068052}" srcId="{BD83E54B-047D-442C-8D96-B8410BDDB0E1}" destId="{14173DD3-FF5D-4365-B693-2C34FD38EAAE}" srcOrd="0" destOrd="0" parTransId="{8852E750-ED7A-493D-ACCB-9C734A2B2745}" sibTransId="{C9057FBC-C9BF-4E59-A8D3-D64E04836DD4}"/>
    <dgm:cxn modelId="{D776A057-92DB-489A-BE20-53D01100804E}" type="presOf" srcId="{D419A6F3-826D-4600-A3AE-A3488D5D48EB}" destId="{3D9D7076-C65C-48E7-8F35-ABB702708C98}" srcOrd="0" destOrd="0" presId="urn:microsoft.com/office/officeart/2005/8/layout/hierarchy1"/>
    <dgm:cxn modelId="{B892527B-862C-4429-BE3F-AD5B9930DDBD}" type="presOf" srcId="{14173DD3-FF5D-4365-B693-2C34FD38EAAE}" destId="{860D79E7-37C1-4ED0-B22A-EBBD20A056E2}" srcOrd="0" destOrd="0" presId="urn:microsoft.com/office/officeart/2005/8/layout/hierarchy1"/>
    <dgm:cxn modelId="{7958B87D-22D4-43D6-AE55-0EAE882FE9C1}" type="presOf" srcId="{3BD7E222-C541-40B2-BD17-31D45140E3CF}" destId="{119DA882-F722-4742-9244-EC21238BC00F}" srcOrd="0" destOrd="0" presId="urn:microsoft.com/office/officeart/2005/8/layout/hierarchy1"/>
    <dgm:cxn modelId="{A596DD82-56DB-4B9A-BF7F-0E4C4B344136}" type="presOf" srcId="{6CE77A85-C1C0-416E-B826-A75C81A1619C}" destId="{16B127D5-6B73-468E-AAC1-CCA3C25C3E08}" srcOrd="0" destOrd="0" presId="urn:microsoft.com/office/officeart/2005/8/layout/hierarchy1"/>
    <dgm:cxn modelId="{5CE3F58C-18CC-42D8-856F-CB4C53AB9500}" type="presOf" srcId="{EAFEB418-8750-4475-A98D-D8CE093AFDB0}" destId="{08DF8199-DA87-4C88-9756-3DC9CE7B79A6}" srcOrd="0" destOrd="0" presId="urn:microsoft.com/office/officeart/2005/8/layout/hierarchy1"/>
    <dgm:cxn modelId="{49888E93-33A7-4933-A158-070D022DFF5B}" type="presOf" srcId="{B80A5273-1E9C-4F4C-983D-43B909CC44A5}" destId="{0D2FD477-9BB9-4214-BC88-B4AB072EFE6D}" srcOrd="0" destOrd="0" presId="urn:microsoft.com/office/officeart/2005/8/layout/hierarchy1"/>
    <dgm:cxn modelId="{4729DE9B-A000-455E-AA51-993AAC80FF3B}" srcId="{3BD7E222-C541-40B2-BD17-31D45140E3CF}" destId="{BD2A6999-E7E6-4A9C-BC97-3D6A71679217}" srcOrd="0" destOrd="0" parTransId="{275C8005-A91E-4BB4-9D36-89EAB15DB7FE}" sibTransId="{8DC886F7-B007-4846-BAC4-B7F9968FC60C}"/>
    <dgm:cxn modelId="{34F7D2BA-D7B4-4AA8-AE89-9793E8CEDA26}" srcId="{D419A6F3-826D-4600-A3AE-A3488D5D48EB}" destId="{6CE77A85-C1C0-416E-B826-A75C81A1619C}" srcOrd="0" destOrd="0" parTransId="{3F7A9A3B-9A1A-45A3-B6EE-F0596F7DB657}" sibTransId="{7DE73C64-4349-4EC9-B327-EFD344A9748A}"/>
    <dgm:cxn modelId="{B346DABB-9218-4052-B4EF-9B2324AB26DA}" srcId="{60C23344-A102-46B0-9BE1-ABD8E4619283}" destId="{BD83E54B-047D-442C-8D96-B8410BDDB0E1}" srcOrd="2" destOrd="0" parTransId="{B80A5273-1E9C-4F4C-983D-43B909CC44A5}" sibTransId="{1613E753-FBC0-4A36-BD3E-C44B0B64E5B7}"/>
    <dgm:cxn modelId="{0F5C77BC-885A-43D6-A3CC-119F87C0EE0B}" type="presOf" srcId="{BD83E54B-047D-442C-8D96-B8410BDDB0E1}" destId="{0CF9CE5E-AC47-49BB-A73C-0C0E32BE008E}" srcOrd="0" destOrd="0" presId="urn:microsoft.com/office/officeart/2005/8/layout/hierarchy1"/>
    <dgm:cxn modelId="{B1797EBD-8D5D-424D-8EE2-D585741A748B}" srcId="{60C23344-A102-46B0-9BE1-ABD8E4619283}" destId="{9C323956-5031-4595-BDC2-9EA5FDAAC0FF}" srcOrd="4" destOrd="0" parTransId="{E5722A15-218F-4C7F-A3A5-55E3367CDA8D}" sibTransId="{B22D8B3C-A5F8-4D3B-AA81-5CE6148A1F6F}"/>
    <dgm:cxn modelId="{62C567C2-7C3C-4FD6-8D63-CA2298A02B80}" type="presOf" srcId="{E5722A15-218F-4C7F-A3A5-55E3367CDA8D}" destId="{328972D9-072D-4F55-B8C2-F1875D3D76B2}" srcOrd="0" destOrd="0" presId="urn:microsoft.com/office/officeart/2005/8/layout/hierarchy1"/>
    <dgm:cxn modelId="{816210D0-B6A1-46F4-82FD-486EDF4A5FC8}" srcId="{9C323956-5031-4595-BDC2-9EA5FDAAC0FF}" destId="{89865221-5E44-487C-A394-13192DFB21D9}" srcOrd="0" destOrd="0" parTransId="{24EE07A2-1B48-4359-A372-DFDE7F444560}" sibTransId="{481D86E6-BFA3-4725-8C31-92C3A48E1ABB}"/>
    <dgm:cxn modelId="{A9EBF9D5-9223-4A7B-B67A-A699704AFDDC}" type="presOf" srcId="{5E71DD72-30F5-4C88-BA0F-0C50E27BA1AC}" destId="{5A542DC7-703F-41DD-88AB-4D2958F3C802}" srcOrd="0" destOrd="0" presId="urn:microsoft.com/office/officeart/2005/8/layout/hierarchy1"/>
    <dgm:cxn modelId="{F6BED8D6-2D2F-49E3-84AE-C197BFAFA8AF}" srcId="{60C23344-A102-46B0-9BE1-ABD8E4619283}" destId="{866AEF45-73AD-410D-B767-4DDA7E332246}" srcOrd="0" destOrd="0" parTransId="{EAFEB418-8750-4475-A98D-D8CE093AFDB0}" sibTransId="{AD35687A-D6F8-4AD0-9B56-3D8015B46CC2}"/>
    <dgm:cxn modelId="{5291DCD9-1007-4A07-9BDB-59ED35CF70EF}" srcId="{CD55D631-A125-48B2-BA3D-55EE51CCD248}" destId="{3BD7E222-C541-40B2-BD17-31D45140E3CF}" srcOrd="0" destOrd="0" parTransId="{7D5330F2-65DD-4429-BD43-17A7E6836AA3}" sibTransId="{87EBF932-7772-4A1E-8ADA-E87F89E0AF41}"/>
    <dgm:cxn modelId="{834A4EDB-7BCF-4405-B6B1-3C3D78902CFA}" srcId="{60C23344-A102-46B0-9BE1-ABD8E4619283}" destId="{D419A6F3-826D-4600-A3AE-A3488D5D48EB}" srcOrd="3" destOrd="0" parTransId="{B196FB04-A70B-4087-B37B-D07DE106C495}" sibTransId="{A29E8AC4-BB1C-414A-BA81-DFDBD76F5DE9}"/>
    <dgm:cxn modelId="{E37361DF-4378-4077-AA58-14B5DC420385}" srcId="{BD2A6999-E7E6-4A9C-BC97-3D6A71679217}" destId="{60C23344-A102-46B0-9BE1-ABD8E4619283}" srcOrd="0" destOrd="0" parTransId="{2C3FF8DB-B4B3-4813-A195-65FAE8271D80}" sibTransId="{DE472E6E-161F-4D48-A3EB-0FEB0B691960}"/>
    <dgm:cxn modelId="{BB6F7BE5-08D7-4327-99E4-252A44E291F6}" type="presOf" srcId="{2C3FF8DB-B4B3-4813-A195-65FAE8271D80}" destId="{ECF81CD6-9C52-4340-819F-3ED3DAFBDA30}" srcOrd="0" destOrd="0" presId="urn:microsoft.com/office/officeart/2005/8/layout/hierarchy1"/>
    <dgm:cxn modelId="{90E09AED-2E95-405F-983A-932EE3DF04F5}" type="presOf" srcId="{9C323956-5031-4595-BDC2-9EA5FDAAC0FF}" destId="{C17F8124-1F3A-4DFC-8434-E1BD41D31540}" srcOrd="0" destOrd="0" presId="urn:microsoft.com/office/officeart/2005/8/layout/hierarchy1"/>
    <dgm:cxn modelId="{8214E0F4-8C4F-417E-9906-0781289F2FE9}" type="presOf" srcId="{BD2A6999-E7E6-4A9C-BC97-3D6A71679217}" destId="{904F8BB0-74B9-4B4D-B5A9-FAD03FF8B69D}" srcOrd="0" destOrd="0" presId="urn:microsoft.com/office/officeart/2005/8/layout/hierarchy1"/>
    <dgm:cxn modelId="{E05F260D-4420-40F8-BBE1-78C327A5C7CC}" type="presParOf" srcId="{EA085AD3-96CC-4D08-94CF-65D08B359D5D}" destId="{004BF139-0491-48EE-B48E-C06C060B00B8}" srcOrd="0" destOrd="0" presId="urn:microsoft.com/office/officeart/2005/8/layout/hierarchy1"/>
    <dgm:cxn modelId="{C1D55D43-3058-42C9-B056-3EA466819122}" type="presParOf" srcId="{004BF139-0491-48EE-B48E-C06C060B00B8}" destId="{DC76C338-086A-4D79-A533-7291DF5F6241}" srcOrd="0" destOrd="0" presId="urn:microsoft.com/office/officeart/2005/8/layout/hierarchy1"/>
    <dgm:cxn modelId="{91ED9620-DE26-4BA7-8C81-AF920DE33606}" type="presParOf" srcId="{DC76C338-086A-4D79-A533-7291DF5F6241}" destId="{A02FB0F7-C4EC-4317-A518-1E6FC89D8980}" srcOrd="0" destOrd="0" presId="urn:microsoft.com/office/officeart/2005/8/layout/hierarchy1"/>
    <dgm:cxn modelId="{9EC485AB-D7E0-466B-B938-6C04A1626357}" type="presParOf" srcId="{DC76C338-086A-4D79-A533-7291DF5F6241}" destId="{119DA882-F722-4742-9244-EC21238BC00F}" srcOrd="1" destOrd="0" presId="urn:microsoft.com/office/officeart/2005/8/layout/hierarchy1"/>
    <dgm:cxn modelId="{7DF76D06-1C00-4ACB-AE5A-4EB3B4BB5C86}" type="presParOf" srcId="{004BF139-0491-48EE-B48E-C06C060B00B8}" destId="{859FD04D-C967-4962-995C-64B226B1EF7D}" srcOrd="1" destOrd="0" presId="urn:microsoft.com/office/officeart/2005/8/layout/hierarchy1"/>
    <dgm:cxn modelId="{1F3AE0A2-C5FC-4E1D-B091-A52908950181}" type="presParOf" srcId="{859FD04D-C967-4962-995C-64B226B1EF7D}" destId="{441994B6-42E0-4DF4-B1B9-417C62F41695}" srcOrd="0" destOrd="0" presId="urn:microsoft.com/office/officeart/2005/8/layout/hierarchy1"/>
    <dgm:cxn modelId="{D08BE51B-695F-4EBB-82A7-52C552D9A2BD}" type="presParOf" srcId="{859FD04D-C967-4962-995C-64B226B1EF7D}" destId="{F24F6398-0A50-417F-8CFC-3D142A4058B5}" srcOrd="1" destOrd="0" presId="urn:microsoft.com/office/officeart/2005/8/layout/hierarchy1"/>
    <dgm:cxn modelId="{1629C67C-AE9C-477D-AFA8-8CDE47DD2727}" type="presParOf" srcId="{F24F6398-0A50-417F-8CFC-3D142A4058B5}" destId="{11DDDD10-6F59-426A-B1CE-A5801189697E}" srcOrd="0" destOrd="0" presId="urn:microsoft.com/office/officeart/2005/8/layout/hierarchy1"/>
    <dgm:cxn modelId="{57A11B28-1732-443F-94D6-3ED2ADF9778C}" type="presParOf" srcId="{11DDDD10-6F59-426A-B1CE-A5801189697E}" destId="{5F5D5354-3DDA-4298-88DF-69A7AE8BFE85}" srcOrd="0" destOrd="0" presId="urn:microsoft.com/office/officeart/2005/8/layout/hierarchy1"/>
    <dgm:cxn modelId="{EB112A99-E60B-40F0-8CB6-A585DEB6163A}" type="presParOf" srcId="{11DDDD10-6F59-426A-B1CE-A5801189697E}" destId="{904F8BB0-74B9-4B4D-B5A9-FAD03FF8B69D}" srcOrd="1" destOrd="0" presId="urn:microsoft.com/office/officeart/2005/8/layout/hierarchy1"/>
    <dgm:cxn modelId="{9B9F3E81-A90E-4907-936D-754B77007E2D}" type="presParOf" srcId="{F24F6398-0A50-417F-8CFC-3D142A4058B5}" destId="{3D47C2A3-E845-4581-B57C-74EE872A044F}" srcOrd="1" destOrd="0" presId="urn:microsoft.com/office/officeart/2005/8/layout/hierarchy1"/>
    <dgm:cxn modelId="{6D68CB07-0146-432F-8000-D78A06E34D75}" type="presParOf" srcId="{3D47C2A3-E845-4581-B57C-74EE872A044F}" destId="{ECF81CD6-9C52-4340-819F-3ED3DAFBDA30}" srcOrd="0" destOrd="0" presId="urn:microsoft.com/office/officeart/2005/8/layout/hierarchy1"/>
    <dgm:cxn modelId="{5BA0759E-B979-4D07-A14A-635FB6121959}" type="presParOf" srcId="{3D47C2A3-E845-4581-B57C-74EE872A044F}" destId="{1C85018C-202A-4099-B920-17A195E95138}" srcOrd="1" destOrd="0" presId="urn:microsoft.com/office/officeart/2005/8/layout/hierarchy1"/>
    <dgm:cxn modelId="{5B8697DA-BF16-4D6C-9979-B6B1D28778AF}" type="presParOf" srcId="{1C85018C-202A-4099-B920-17A195E95138}" destId="{D8A82D33-422D-4E19-A39A-761D6261044B}" srcOrd="0" destOrd="0" presId="urn:microsoft.com/office/officeart/2005/8/layout/hierarchy1"/>
    <dgm:cxn modelId="{E33CA1CF-47EB-472C-95D4-EEA247DC8A06}" type="presParOf" srcId="{D8A82D33-422D-4E19-A39A-761D6261044B}" destId="{ABCF1257-9820-4A31-946F-E560EBFBF8B0}" srcOrd="0" destOrd="0" presId="urn:microsoft.com/office/officeart/2005/8/layout/hierarchy1"/>
    <dgm:cxn modelId="{A132D623-43F3-4417-9FF8-9FAA8850A72C}" type="presParOf" srcId="{D8A82D33-422D-4E19-A39A-761D6261044B}" destId="{B81EF8B9-5FA6-4218-BC82-FF4BF846F950}" srcOrd="1" destOrd="0" presId="urn:microsoft.com/office/officeart/2005/8/layout/hierarchy1"/>
    <dgm:cxn modelId="{88B4CCD1-6193-4D81-9DFF-C6E1EE2A061B}" type="presParOf" srcId="{1C85018C-202A-4099-B920-17A195E95138}" destId="{FE6695DE-A35B-419C-AD72-BBC0280DD458}" srcOrd="1" destOrd="0" presId="urn:microsoft.com/office/officeart/2005/8/layout/hierarchy1"/>
    <dgm:cxn modelId="{E09774B4-AE67-4387-8EEE-CD926710FF98}" type="presParOf" srcId="{FE6695DE-A35B-419C-AD72-BBC0280DD458}" destId="{08DF8199-DA87-4C88-9756-3DC9CE7B79A6}" srcOrd="0" destOrd="0" presId="urn:microsoft.com/office/officeart/2005/8/layout/hierarchy1"/>
    <dgm:cxn modelId="{C9E312DB-4BE1-4E15-89D2-4CE044EE4416}" type="presParOf" srcId="{FE6695DE-A35B-419C-AD72-BBC0280DD458}" destId="{78AE0551-DF60-4436-8A9B-AECD9BC36F3F}" srcOrd="1" destOrd="0" presId="urn:microsoft.com/office/officeart/2005/8/layout/hierarchy1"/>
    <dgm:cxn modelId="{37160353-0838-459E-96F8-7440B4176DA5}" type="presParOf" srcId="{78AE0551-DF60-4436-8A9B-AECD9BC36F3F}" destId="{F2715688-54BA-4B64-BE5D-E003219557B1}" srcOrd="0" destOrd="0" presId="urn:microsoft.com/office/officeart/2005/8/layout/hierarchy1"/>
    <dgm:cxn modelId="{19A857A8-1E15-458B-9DC5-B445099F8409}" type="presParOf" srcId="{F2715688-54BA-4B64-BE5D-E003219557B1}" destId="{BF31387A-7890-42A2-BF4A-CBCFE3948314}" srcOrd="0" destOrd="0" presId="urn:microsoft.com/office/officeart/2005/8/layout/hierarchy1"/>
    <dgm:cxn modelId="{BCEDA287-A64B-40CC-8044-5677136D2ACA}" type="presParOf" srcId="{F2715688-54BA-4B64-BE5D-E003219557B1}" destId="{CFD3ACE6-897B-4C19-B1A6-E5E631FF84A6}" srcOrd="1" destOrd="0" presId="urn:microsoft.com/office/officeart/2005/8/layout/hierarchy1"/>
    <dgm:cxn modelId="{C7ECD41A-3650-4F8C-A6EA-54AD49479673}" type="presParOf" srcId="{78AE0551-DF60-4436-8A9B-AECD9BC36F3F}" destId="{F0865882-33D8-4A0A-A0E5-4DF99784EDF8}" srcOrd="1" destOrd="0" presId="urn:microsoft.com/office/officeart/2005/8/layout/hierarchy1"/>
    <dgm:cxn modelId="{78519EE1-E6A9-4604-B340-573E62562348}" type="presParOf" srcId="{FE6695DE-A35B-419C-AD72-BBC0280DD458}" destId="{AAB7C264-461D-42D6-A830-753C1C3105F9}" srcOrd="2" destOrd="0" presId="urn:microsoft.com/office/officeart/2005/8/layout/hierarchy1"/>
    <dgm:cxn modelId="{830DBBDA-8AFC-4979-B084-94085B89BCB0}" type="presParOf" srcId="{FE6695DE-A35B-419C-AD72-BBC0280DD458}" destId="{67A51AFE-3743-43DF-A263-848212CB3C40}" srcOrd="3" destOrd="0" presId="urn:microsoft.com/office/officeart/2005/8/layout/hierarchy1"/>
    <dgm:cxn modelId="{18BE62DA-EF27-4480-A7CD-EF186F6C04E2}" type="presParOf" srcId="{67A51AFE-3743-43DF-A263-848212CB3C40}" destId="{CACBBEA6-BCCC-456A-9B77-E754BFBE451A}" srcOrd="0" destOrd="0" presId="urn:microsoft.com/office/officeart/2005/8/layout/hierarchy1"/>
    <dgm:cxn modelId="{72691B2D-B9B8-46D8-B9F5-54707108BBF0}" type="presParOf" srcId="{CACBBEA6-BCCC-456A-9B77-E754BFBE451A}" destId="{6D738661-BB84-4F7F-896A-10E1C022C68F}" srcOrd="0" destOrd="0" presId="urn:microsoft.com/office/officeart/2005/8/layout/hierarchy1"/>
    <dgm:cxn modelId="{86646F4A-11F6-4BF5-99BA-8557A7D5A227}" type="presParOf" srcId="{CACBBEA6-BCCC-456A-9B77-E754BFBE451A}" destId="{5A542DC7-703F-41DD-88AB-4D2958F3C802}" srcOrd="1" destOrd="0" presId="urn:microsoft.com/office/officeart/2005/8/layout/hierarchy1"/>
    <dgm:cxn modelId="{E769532D-D226-4848-956C-8135B74A849A}" type="presParOf" srcId="{67A51AFE-3743-43DF-A263-848212CB3C40}" destId="{0FC5EA81-97CC-401C-8980-92534FDE0BE3}" srcOrd="1" destOrd="0" presId="urn:microsoft.com/office/officeart/2005/8/layout/hierarchy1"/>
    <dgm:cxn modelId="{1756B9EF-BF77-4688-A139-E8E60A42E69C}" type="presParOf" srcId="{FE6695DE-A35B-419C-AD72-BBC0280DD458}" destId="{0D2FD477-9BB9-4214-BC88-B4AB072EFE6D}" srcOrd="4" destOrd="0" presId="urn:microsoft.com/office/officeart/2005/8/layout/hierarchy1"/>
    <dgm:cxn modelId="{3ABDA726-A7BC-4476-92D3-20FB72CA34A7}" type="presParOf" srcId="{FE6695DE-A35B-419C-AD72-BBC0280DD458}" destId="{0691176F-BB82-4D1C-AC97-094E906E9E95}" srcOrd="5" destOrd="0" presId="urn:microsoft.com/office/officeart/2005/8/layout/hierarchy1"/>
    <dgm:cxn modelId="{6DAF4781-E9C6-42F1-8AEC-F798B46321B1}" type="presParOf" srcId="{0691176F-BB82-4D1C-AC97-094E906E9E95}" destId="{D59A2F0F-2B82-4B39-9AF2-471382453CEE}" srcOrd="0" destOrd="0" presId="urn:microsoft.com/office/officeart/2005/8/layout/hierarchy1"/>
    <dgm:cxn modelId="{1D519808-E206-4F15-A748-75CA0231B83E}" type="presParOf" srcId="{D59A2F0F-2B82-4B39-9AF2-471382453CEE}" destId="{71A814E2-AACA-41C9-A027-D0A340B71951}" srcOrd="0" destOrd="0" presId="urn:microsoft.com/office/officeart/2005/8/layout/hierarchy1"/>
    <dgm:cxn modelId="{6D0798E3-9555-4137-AED5-16DFAF52122E}" type="presParOf" srcId="{D59A2F0F-2B82-4B39-9AF2-471382453CEE}" destId="{0CF9CE5E-AC47-49BB-A73C-0C0E32BE008E}" srcOrd="1" destOrd="0" presId="urn:microsoft.com/office/officeart/2005/8/layout/hierarchy1"/>
    <dgm:cxn modelId="{01FD1C29-70AA-43F9-BC4E-D1023E5411FC}" type="presParOf" srcId="{0691176F-BB82-4D1C-AC97-094E906E9E95}" destId="{09FD5739-BA98-444F-B4A7-7A6D581DDAB0}" srcOrd="1" destOrd="0" presId="urn:microsoft.com/office/officeart/2005/8/layout/hierarchy1"/>
    <dgm:cxn modelId="{9427342A-EFD6-43FA-A3AA-A6172219B022}" type="presParOf" srcId="{09FD5739-BA98-444F-B4A7-7A6D581DDAB0}" destId="{B46F016C-ACC3-421D-9045-FCB28818C978}" srcOrd="0" destOrd="0" presId="urn:microsoft.com/office/officeart/2005/8/layout/hierarchy1"/>
    <dgm:cxn modelId="{33AEDACB-CA04-44B8-9165-23214507D335}" type="presParOf" srcId="{09FD5739-BA98-444F-B4A7-7A6D581DDAB0}" destId="{568F3836-AB60-48B8-91DE-FB43F441FB05}" srcOrd="1" destOrd="0" presId="urn:microsoft.com/office/officeart/2005/8/layout/hierarchy1"/>
    <dgm:cxn modelId="{BD5BA308-B1D2-49D2-9911-DD7B35F98CFB}" type="presParOf" srcId="{568F3836-AB60-48B8-91DE-FB43F441FB05}" destId="{570B040F-D843-4273-80DF-30CB46C0F13C}" srcOrd="0" destOrd="0" presId="urn:microsoft.com/office/officeart/2005/8/layout/hierarchy1"/>
    <dgm:cxn modelId="{A32B8A8F-0E7A-4459-AE77-E307BFE0363A}" type="presParOf" srcId="{570B040F-D843-4273-80DF-30CB46C0F13C}" destId="{C7315ED1-9D9F-4E73-95B7-096A8CF24F6F}" srcOrd="0" destOrd="0" presId="urn:microsoft.com/office/officeart/2005/8/layout/hierarchy1"/>
    <dgm:cxn modelId="{DCFCDA41-436F-459D-8D93-591FB517BE94}" type="presParOf" srcId="{570B040F-D843-4273-80DF-30CB46C0F13C}" destId="{860D79E7-37C1-4ED0-B22A-EBBD20A056E2}" srcOrd="1" destOrd="0" presId="urn:microsoft.com/office/officeart/2005/8/layout/hierarchy1"/>
    <dgm:cxn modelId="{BE425E4F-FA5A-4DD2-B835-91439487BE6F}" type="presParOf" srcId="{568F3836-AB60-48B8-91DE-FB43F441FB05}" destId="{95C8778A-8C12-411D-8CC8-540CFFF6EF55}" srcOrd="1" destOrd="0" presId="urn:microsoft.com/office/officeart/2005/8/layout/hierarchy1"/>
    <dgm:cxn modelId="{58B3497C-0460-495A-BEF7-400F21BDAE58}" type="presParOf" srcId="{FE6695DE-A35B-419C-AD72-BBC0280DD458}" destId="{87A98C02-C68D-49E8-909F-2035383FAEE2}" srcOrd="6" destOrd="0" presId="urn:microsoft.com/office/officeart/2005/8/layout/hierarchy1"/>
    <dgm:cxn modelId="{07B850D6-83A2-42E1-A087-420AEB408390}" type="presParOf" srcId="{FE6695DE-A35B-419C-AD72-BBC0280DD458}" destId="{0AD66CBA-13C1-4400-A085-89FA2492D3D8}" srcOrd="7" destOrd="0" presId="urn:microsoft.com/office/officeart/2005/8/layout/hierarchy1"/>
    <dgm:cxn modelId="{9B1E82ED-66CD-4C58-A2C2-B50E94246791}" type="presParOf" srcId="{0AD66CBA-13C1-4400-A085-89FA2492D3D8}" destId="{9472AA8B-67EE-4338-8937-0DB77BDEDD95}" srcOrd="0" destOrd="0" presId="urn:microsoft.com/office/officeart/2005/8/layout/hierarchy1"/>
    <dgm:cxn modelId="{CF7F081A-0D6B-4510-ABCD-631012BD84E3}" type="presParOf" srcId="{9472AA8B-67EE-4338-8937-0DB77BDEDD95}" destId="{7B71F354-68CB-4181-B30C-D96B29DE98D0}" srcOrd="0" destOrd="0" presId="urn:microsoft.com/office/officeart/2005/8/layout/hierarchy1"/>
    <dgm:cxn modelId="{534EA334-42DB-4EB6-8BE7-C00CB943F264}" type="presParOf" srcId="{9472AA8B-67EE-4338-8937-0DB77BDEDD95}" destId="{3D9D7076-C65C-48E7-8F35-ABB702708C98}" srcOrd="1" destOrd="0" presId="urn:microsoft.com/office/officeart/2005/8/layout/hierarchy1"/>
    <dgm:cxn modelId="{80619131-14C6-4ABD-B497-F6F1516B62B0}" type="presParOf" srcId="{0AD66CBA-13C1-4400-A085-89FA2492D3D8}" destId="{48DA0723-A128-4693-B705-11E184B60A00}" srcOrd="1" destOrd="0" presId="urn:microsoft.com/office/officeart/2005/8/layout/hierarchy1"/>
    <dgm:cxn modelId="{95467D5B-BF07-48A1-B156-71D960BB27BC}" type="presParOf" srcId="{48DA0723-A128-4693-B705-11E184B60A00}" destId="{2F5E488F-4125-492A-B4D3-2DE5932A67F6}" srcOrd="0" destOrd="0" presId="urn:microsoft.com/office/officeart/2005/8/layout/hierarchy1"/>
    <dgm:cxn modelId="{B1A2FF3B-A192-4EE6-AF99-7000866B69F0}" type="presParOf" srcId="{48DA0723-A128-4693-B705-11E184B60A00}" destId="{916BDEA3-2B43-4A50-AB43-C0A3D4C30E15}" srcOrd="1" destOrd="0" presId="urn:microsoft.com/office/officeart/2005/8/layout/hierarchy1"/>
    <dgm:cxn modelId="{63689E7D-67FC-4A9E-A778-37561D35BD18}" type="presParOf" srcId="{916BDEA3-2B43-4A50-AB43-C0A3D4C30E15}" destId="{795FD3FF-7468-4A6C-8A7B-4AE80B9D7BF0}" srcOrd="0" destOrd="0" presId="urn:microsoft.com/office/officeart/2005/8/layout/hierarchy1"/>
    <dgm:cxn modelId="{A9B673BA-4629-4717-87F6-BFDCC0C1D465}" type="presParOf" srcId="{795FD3FF-7468-4A6C-8A7B-4AE80B9D7BF0}" destId="{3CE10CA5-CEA6-4D00-958F-DD483512333A}" srcOrd="0" destOrd="0" presId="urn:microsoft.com/office/officeart/2005/8/layout/hierarchy1"/>
    <dgm:cxn modelId="{606FC259-340B-4DB0-8FF4-7964716DE433}" type="presParOf" srcId="{795FD3FF-7468-4A6C-8A7B-4AE80B9D7BF0}" destId="{16B127D5-6B73-468E-AAC1-CCA3C25C3E08}" srcOrd="1" destOrd="0" presId="urn:microsoft.com/office/officeart/2005/8/layout/hierarchy1"/>
    <dgm:cxn modelId="{984C9A7D-4471-40CE-93E4-38C77AA0F132}" type="presParOf" srcId="{916BDEA3-2B43-4A50-AB43-C0A3D4C30E15}" destId="{EDC5AD37-AA39-4EE6-98AB-E4BB1256509B}" srcOrd="1" destOrd="0" presId="urn:microsoft.com/office/officeart/2005/8/layout/hierarchy1"/>
    <dgm:cxn modelId="{809D8F8C-E5F9-4DD5-BD18-5378B876FEB7}" type="presParOf" srcId="{FE6695DE-A35B-419C-AD72-BBC0280DD458}" destId="{328972D9-072D-4F55-B8C2-F1875D3D76B2}" srcOrd="8" destOrd="0" presId="urn:microsoft.com/office/officeart/2005/8/layout/hierarchy1"/>
    <dgm:cxn modelId="{A94CD223-36EA-4F3E-B38C-3E083B8C6FC1}" type="presParOf" srcId="{FE6695DE-A35B-419C-AD72-BBC0280DD458}" destId="{84E49D23-7FDB-4058-86FA-880B79ECADB3}" srcOrd="9" destOrd="0" presId="urn:microsoft.com/office/officeart/2005/8/layout/hierarchy1"/>
    <dgm:cxn modelId="{E42179C9-1B25-4AC4-AED1-BAC37B9D7AA1}" type="presParOf" srcId="{84E49D23-7FDB-4058-86FA-880B79ECADB3}" destId="{81EAF002-E0B8-45AB-B41F-F0A3A03AC555}" srcOrd="0" destOrd="0" presId="urn:microsoft.com/office/officeart/2005/8/layout/hierarchy1"/>
    <dgm:cxn modelId="{CE4AA18F-6868-495E-924F-59694FB88FC7}" type="presParOf" srcId="{81EAF002-E0B8-45AB-B41F-F0A3A03AC555}" destId="{AE00F79C-4FB9-454B-9484-2EAB83DC896A}" srcOrd="0" destOrd="0" presId="urn:microsoft.com/office/officeart/2005/8/layout/hierarchy1"/>
    <dgm:cxn modelId="{3E2BD3D6-5C0F-4785-8A96-97F4EDDF46CB}" type="presParOf" srcId="{81EAF002-E0B8-45AB-B41F-F0A3A03AC555}" destId="{C17F8124-1F3A-4DFC-8434-E1BD41D31540}" srcOrd="1" destOrd="0" presId="urn:microsoft.com/office/officeart/2005/8/layout/hierarchy1"/>
    <dgm:cxn modelId="{B8EB0C65-17D8-478D-8B4D-E4EB2597DDB7}" type="presParOf" srcId="{84E49D23-7FDB-4058-86FA-880B79ECADB3}" destId="{2C5E8985-0ABF-4CD6-9B8C-DE59006CE2BB}" srcOrd="1" destOrd="0" presId="urn:microsoft.com/office/officeart/2005/8/layout/hierarchy1"/>
    <dgm:cxn modelId="{16D69DBC-167B-4271-85D3-E15B116BFA05}" type="presParOf" srcId="{2C5E8985-0ABF-4CD6-9B8C-DE59006CE2BB}" destId="{45F2B295-1F77-4CEE-A006-1BE2FF812094}" srcOrd="0" destOrd="0" presId="urn:microsoft.com/office/officeart/2005/8/layout/hierarchy1"/>
    <dgm:cxn modelId="{102A3BF9-7040-4A68-A9BD-4C79E43DE651}" type="presParOf" srcId="{2C5E8985-0ABF-4CD6-9B8C-DE59006CE2BB}" destId="{8FCB0669-15FA-4401-8C4A-4F4CA44A5F73}" srcOrd="1" destOrd="0" presId="urn:microsoft.com/office/officeart/2005/8/layout/hierarchy1"/>
    <dgm:cxn modelId="{9599D0D7-DEF8-43D7-9E7E-06E96FEDA73B}" type="presParOf" srcId="{8FCB0669-15FA-4401-8C4A-4F4CA44A5F73}" destId="{D4EABECE-FAEA-4CE1-90FF-A71EF123C05E}" srcOrd="0" destOrd="0" presId="urn:microsoft.com/office/officeart/2005/8/layout/hierarchy1"/>
    <dgm:cxn modelId="{05CA2B49-A282-4985-A193-E517C9D2D48D}" type="presParOf" srcId="{D4EABECE-FAEA-4CE1-90FF-A71EF123C05E}" destId="{32C56FA7-6914-4DBB-8C20-AA2A728C259C}" srcOrd="0" destOrd="0" presId="urn:microsoft.com/office/officeart/2005/8/layout/hierarchy1"/>
    <dgm:cxn modelId="{9A57F1ED-6B36-492D-8CDB-6E5237FA0A44}" type="presParOf" srcId="{D4EABECE-FAEA-4CE1-90FF-A71EF123C05E}" destId="{65D3B2D1-445D-4E3B-BD49-622EBF7E3A2C}" srcOrd="1" destOrd="0" presId="urn:microsoft.com/office/officeart/2005/8/layout/hierarchy1"/>
    <dgm:cxn modelId="{32B1EA1C-CD15-4CEC-A817-09037B59E9D8}" type="presParOf" srcId="{8FCB0669-15FA-4401-8C4A-4F4CA44A5F73}" destId="{C34BBDB6-AD3A-4724-B7E0-0D1D3A375C1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81F38A-17F0-4D17-AB91-AA1752C85800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B0E84-120E-4DBC-BDA7-F12C6441CD43}">
      <dgm:prSet phldrT="[Text]" phldr="1" custT="1"/>
      <dgm:spPr/>
      <dgm:t>
        <a:bodyPr/>
        <a:lstStyle/>
        <a:p>
          <a:endParaRPr lang="en-US" sz="100" dirty="0"/>
        </a:p>
      </dgm:t>
    </dgm:pt>
    <dgm:pt modelId="{12975C65-BFB8-49A6-8238-533A84EE98EF}" type="parTrans" cxnId="{0116FB44-4231-41C2-A723-E168B4C967F6}">
      <dgm:prSet/>
      <dgm:spPr/>
      <dgm:t>
        <a:bodyPr/>
        <a:lstStyle/>
        <a:p>
          <a:endParaRPr lang="en-US" sz="700"/>
        </a:p>
      </dgm:t>
    </dgm:pt>
    <dgm:pt modelId="{61196984-1A46-48E7-B996-9501D3684E23}" type="sibTrans" cxnId="{0116FB44-4231-41C2-A723-E168B4C967F6}">
      <dgm:prSet/>
      <dgm:spPr/>
      <dgm:t>
        <a:bodyPr/>
        <a:lstStyle/>
        <a:p>
          <a:endParaRPr lang="en-US" sz="700"/>
        </a:p>
      </dgm:t>
    </dgm:pt>
    <dgm:pt modelId="{C066B2BC-E0D4-4ACE-8296-83EA0993E289}">
      <dgm:prSet custT="1"/>
      <dgm:spPr/>
      <dgm:t>
        <a:bodyPr/>
        <a:lstStyle/>
        <a:p>
          <a:r>
            <a:rPr lang="en-US" sz="100" dirty="0"/>
            <a:t>	</a:t>
          </a:r>
        </a:p>
      </dgm:t>
    </dgm:pt>
    <dgm:pt modelId="{569BE208-D814-47EA-9571-4745882043C0}" type="parTrans" cxnId="{C471917D-F2D2-4573-8781-6437CA469D6A}">
      <dgm:prSet/>
      <dgm:spPr/>
      <dgm:t>
        <a:bodyPr/>
        <a:lstStyle/>
        <a:p>
          <a:endParaRPr lang="en-US" sz="700"/>
        </a:p>
      </dgm:t>
    </dgm:pt>
    <dgm:pt modelId="{31600A3A-0C26-4B1E-B4C9-410747A0B373}" type="sibTrans" cxnId="{C471917D-F2D2-4573-8781-6437CA469D6A}">
      <dgm:prSet/>
      <dgm:spPr/>
      <dgm:t>
        <a:bodyPr/>
        <a:lstStyle/>
        <a:p>
          <a:endParaRPr lang="en-US" sz="700"/>
        </a:p>
      </dgm:t>
    </dgm:pt>
    <dgm:pt modelId="{29EFF75C-D2FB-408A-B265-A0305F8DF980}">
      <dgm:prSet phldrT="[Text]" custT="1"/>
      <dgm:spPr/>
      <dgm:t>
        <a:bodyPr/>
        <a:lstStyle/>
        <a:p>
          <a:endParaRPr lang="en-US" sz="100" dirty="0"/>
        </a:p>
      </dgm:t>
    </dgm:pt>
    <dgm:pt modelId="{45C2BCAE-E276-4D24-95E9-BB9ED21CB7A9}" type="parTrans" cxnId="{7026A3BD-F5C8-4B60-9957-E7BD085156C9}">
      <dgm:prSet/>
      <dgm:spPr/>
      <dgm:t>
        <a:bodyPr/>
        <a:lstStyle/>
        <a:p>
          <a:endParaRPr lang="en-US" sz="700"/>
        </a:p>
      </dgm:t>
    </dgm:pt>
    <dgm:pt modelId="{19F7439F-343A-4EC5-A356-72EA658B91A5}" type="sibTrans" cxnId="{7026A3BD-F5C8-4B60-9957-E7BD085156C9}">
      <dgm:prSet/>
      <dgm:spPr>
        <a:noFill/>
      </dgm:spPr>
      <dgm:t>
        <a:bodyPr/>
        <a:lstStyle/>
        <a:p>
          <a:endParaRPr lang="en-US" sz="700"/>
        </a:p>
      </dgm:t>
    </dgm:pt>
    <dgm:pt modelId="{F0DEE247-AD06-465E-85EA-78D5F0967CAF}">
      <dgm:prSet phldrT="[Text]" phldr="1" custT="1"/>
      <dgm:spPr/>
      <dgm:t>
        <a:bodyPr/>
        <a:lstStyle/>
        <a:p>
          <a:endParaRPr lang="en-US" sz="100" dirty="0"/>
        </a:p>
      </dgm:t>
    </dgm:pt>
    <dgm:pt modelId="{A07BFA2F-E973-4FD8-AB16-E9F87795B97D}" type="sibTrans" cxnId="{0BC85FBF-E8D7-4ED9-B456-4DB9ADE1AD50}">
      <dgm:prSet/>
      <dgm:spPr/>
      <dgm:t>
        <a:bodyPr/>
        <a:lstStyle/>
        <a:p>
          <a:endParaRPr lang="en-US" sz="700"/>
        </a:p>
      </dgm:t>
    </dgm:pt>
    <dgm:pt modelId="{2411BFE6-1228-463D-B591-FE564A0A7DBF}" type="parTrans" cxnId="{0BC85FBF-E8D7-4ED9-B456-4DB9ADE1AD50}">
      <dgm:prSet/>
      <dgm:spPr/>
      <dgm:t>
        <a:bodyPr/>
        <a:lstStyle/>
        <a:p>
          <a:endParaRPr lang="en-US" sz="700"/>
        </a:p>
      </dgm:t>
    </dgm:pt>
    <dgm:pt modelId="{4A661C85-9344-4334-8E86-E8D9C2879084}" type="pres">
      <dgm:prSet presAssocID="{E181F38A-17F0-4D17-AB91-AA1752C85800}" presName="cycle" presStyleCnt="0">
        <dgm:presLayoutVars>
          <dgm:dir/>
          <dgm:resizeHandles val="exact"/>
        </dgm:presLayoutVars>
      </dgm:prSet>
      <dgm:spPr/>
    </dgm:pt>
    <dgm:pt modelId="{39301AA8-F905-42E8-8091-7AE3E293FCD5}" type="pres">
      <dgm:prSet presAssocID="{29EFF75C-D2FB-408A-B265-A0305F8DF980}" presName="dummy" presStyleCnt="0"/>
      <dgm:spPr/>
    </dgm:pt>
    <dgm:pt modelId="{D93F2452-E72C-4AF5-BD7C-EF2370A69AAF}" type="pres">
      <dgm:prSet presAssocID="{29EFF75C-D2FB-408A-B265-A0305F8DF980}" presName="node" presStyleLbl="revTx" presStyleIdx="0" presStyleCnt="3">
        <dgm:presLayoutVars>
          <dgm:bulletEnabled val="1"/>
        </dgm:presLayoutVars>
      </dgm:prSet>
      <dgm:spPr/>
    </dgm:pt>
    <dgm:pt modelId="{B40D17D6-0931-4A03-9146-05C0FCB55CA0}" type="pres">
      <dgm:prSet presAssocID="{19F7439F-343A-4EC5-A356-72EA658B91A5}" presName="sibTrans" presStyleLbl="node1" presStyleIdx="0" presStyleCnt="3"/>
      <dgm:spPr/>
    </dgm:pt>
    <dgm:pt modelId="{87AA3C90-8E69-4781-8279-EFAC4575E9EB}" type="pres">
      <dgm:prSet presAssocID="{F0DEE247-AD06-465E-85EA-78D5F0967CAF}" presName="dummy" presStyleCnt="0"/>
      <dgm:spPr/>
    </dgm:pt>
    <dgm:pt modelId="{9ED1571C-BAEF-4CED-8A8F-E26D6CB81F27}" type="pres">
      <dgm:prSet presAssocID="{F0DEE247-AD06-465E-85EA-78D5F0967CAF}" presName="node" presStyleLbl="revTx" presStyleIdx="1" presStyleCnt="3">
        <dgm:presLayoutVars>
          <dgm:bulletEnabled val="1"/>
        </dgm:presLayoutVars>
      </dgm:prSet>
      <dgm:spPr/>
    </dgm:pt>
    <dgm:pt modelId="{F164B8D0-B124-4666-9B56-5D5B21EB1B78}" type="pres">
      <dgm:prSet presAssocID="{A07BFA2F-E973-4FD8-AB16-E9F87795B97D}" presName="sibTrans" presStyleLbl="node1" presStyleIdx="1" presStyleCnt="3"/>
      <dgm:spPr/>
    </dgm:pt>
    <dgm:pt modelId="{55C4960A-3AA7-4880-A2DA-12EECF7FBA98}" type="pres">
      <dgm:prSet presAssocID="{9DDB0E84-120E-4DBC-BDA7-F12C6441CD43}" presName="dummy" presStyleCnt="0"/>
      <dgm:spPr/>
    </dgm:pt>
    <dgm:pt modelId="{BB8D45A4-DA84-47E2-81CA-BA528F1F6FB8}" type="pres">
      <dgm:prSet presAssocID="{9DDB0E84-120E-4DBC-BDA7-F12C6441CD43}" presName="node" presStyleLbl="revTx" presStyleIdx="2" presStyleCnt="3">
        <dgm:presLayoutVars>
          <dgm:bulletEnabled val="1"/>
        </dgm:presLayoutVars>
      </dgm:prSet>
      <dgm:spPr/>
    </dgm:pt>
    <dgm:pt modelId="{A3F481B0-5478-4445-9F83-71E1D96BD3A9}" type="pres">
      <dgm:prSet presAssocID="{61196984-1A46-48E7-B996-9501D3684E23}" presName="sibTrans" presStyleLbl="node1" presStyleIdx="2" presStyleCnt="3"/>
      <dgm:spPr/>
    </dgm:pt>
  </dgm:ptLst>
  <dgm:cxnLst>
    <dgm:cxn modelId="{57A55B11-17F5-4C76-940D-7295FAB32312}" type="presOf" srcId="{C066B2BC-E0D4-4ACE-8296-83EA0993E289}" destId="{D93F2452-E72C-4AF5-BD7C-EF2370A69AAF}" srcOrd="0" destOrd="1" presId="urn:microsoft.com/office/officeart/2005/8/layout/cycle1"/>
    <dgm:cxn modelId="{7D8EF33A-6564-4937-ADEE-402685AA180F}" type="presOf" srcId="{61196984-1A46-48E7-B996-9501D3684E23}" destId="{A3F481B0-5478-4445-9F83-71E1D96BD3A9}" srcOrd="0" destOrd="0" presId="urn:microsoft.com/office/officeart/2005/8/layout/cycle1"/>
    <dgm:cxn modelId="{7840D15B-C4C8-4804-9B51-36F4F47728BF}" type="presOf" srcId="{29EFF75C-D2FB-408A-B265-A0305F8DF980}" destId="{D93F2452-E72C-4AF5-BD7C-EF2370A69AAF}" srcOrd="0" destOrd="0" presId="urn:microsoft.com/office/officeart/2005/8/layout/cycle1"/>
    <dgm:cxn modelId="{0116FB44-4231-41C2-A723-E168B4C967F6}" srcId="{E181F38A-17F0-4D17-AB91-AA1752C85800}" destId="{9DDB0E84-120E-4DBC-BDA7-F12C6441CD43}" srcOrd="2" destOrd="0" parTransId="{12975C65-BFB8-49A6-8238-533A84EE98EF}" sibTransId="{61196984-1A46-48E7-B996-9501D3684E23}"/>
    <dgm:cxn modelId="{C471917D-F2D2-4573-8781-6437CA469D6A}" srcId="{29EFF75C-D2FB-408A-B265-A0305F8DF980}" destId="{C066B2BC-E0D4-4ACE-8296-83EA0993E289}" srcOrd="0" destOrd="0" parTransId="{569BE208-D814-47EA-9571-4745882043C0}" sibTransId="{31600A3A-0C26-4B1E-B4C9-410747A0B373}"/>
    <dgm:cxn modelId="{890F42AC-EC99-4B97-B91E-4E09D097BC54}" type="presOf" srcId="{A07BFA2F-E973-4FD8-AB16-E9F87795B97D}" destId="{F164B8D0-B124-4666-9B56-5D5B21EB1B78}" srcOrd="0" destOrd="0" presId="urn:microsoft.com/office/officeart/2005/8/layout/cycle1"/>
    <dgm:cxn modelId="{BA9A34BD-CF49-43D6-BFE7-2258B768CACD}" type="presOf" srcId="{E181F38A-17F0-4D17-AB91-AA1752C85800}" destId="{4A661C85-9344-4334-8E86-E8D9C2879084}" srcOrd="0" destOrd="0" presId="urn:microsoft.com/office/officeart/2005/8/layout/cycle1"/>
    <dgm:cxn modelId="{7026A3BD-F5C8-4B60-9957-E7BD085156C9}" srcId="{E181F38A-17F0-4D17-AB91-AA1752C85800}" destId="{29EFF75C-D2FB-408A-B265-A0305F8DF980}" srcOrd="0" destOrd="0" parTransId="{45C2BCAE-E276-4D24-95E9-BB9ED21CB7A9}" sibTransId="{19F7439F-343A-4EC5-A356-72EA658B91A5}"/>
    <dgm:cxn modelId="{0BC85FBF-E8D7-4ED9-B456-4DB9ADE1AD50}" srcId="{E181F38A-17F0-4D17-AB91-AA1752C85800}" destId="{F0DEE247-AD06-465E-85EA-78D5F0967CAF}" srcOrd="1" destOrd="0" parTransId="{2411BFE6-1228-463D-B591-FE564A0A7DBF}" sibTransId="{A07BFA2F-E973-4FD8-AB16-E9F87795B97D}"/>
    <dgm:cxn modelId="{45F77ECD-A770-4120-B35D-926C4B12D879}" type="presOf" srcId="{9DDB0E84-120E-4DBC-BDA7-F12C6441CD43}" destId="{BB8D45A4-DA84-47E2-81CA-BA528F1F6FB8}" srcOrd="0" destOrd="0" presId="urn:microsoft.com/office/officeart/2005/8/layout/cycle1"/>
    <dgm:cxn modelId="{6CEF29CF-1C96-4DA0-8CDC-CC37A8ACF001}" type="presOf" srcId="{19F7439F-343A-4EC5-A356-72EA658B91A5}" destId="{B40D17D6-0931-4A03-9146-05C0FCB55CA0}" srcOrd="0" destOrd="0" presId="urn:microsoft.com/office/officeart/2005/8/layout/cycle1"/>
    <dgm:cxn modelId="{01ECDAF7-BEEA-4536-B4FF-7D1A96901F84}" type="presOf" srcId="{F0DEE247-AD06-465E-85EA-78D5F0967CAF}" destId="{9ED1571C-BAEF-4CED-8A8F-E26D6CB81F27}" srcOrd="0" destOrd="0" presId="urn:microsoft.com/office/officeart/2005/8/layout/cycle1"/>
    <dgm:cxn modelId="{F3D2B626-E861-449D-9ABF-94139E90E4C3}" type="presParOf" srcId="{4A661C85-9344-4334-8E86-E8D9C2879084}" destId="{39301AA8-F905-42E8-8091-7AE3E293FCD5}" srcOrd="0" destOrd="0" presId="urn:microsoft.com/office/officeart/2005/8/layout/cycle1"/>
    <dgm:cxn modelId="{2A21588F-6EA2-47C5-B71A-FBB874811868}" type="presParOf" srcId="{4A661C85-9344-4334-8E86-E8D9C2879084}" destId="{D93F2452-E72C-4AF5-BD7C-EF2370A69AAF}" srcOrd="1" destOrd="0" presId="urn:microsoft.com/office/officeart/2005/8/layout/cycle1"/>
    <dgm:cxn modelId="{78162898-714A-40F6-A411-C6F2E1D1F9BD}" type="presParOf" srcId="{4A661C85-9344-4334-8E86-E8D9C2879084}" destId="{B40D17D6-0931-4A03-9146-05C0FCB55CA0}" srcOrd="2" destOrd="0" presId="urn:microsoft.com/office/officeart/2005/8/layout/cycle1"/>
    <dgm:cxn modelId="{32F89D95-3A53-4E5F-8C15-921C531C9D28}" type="presParOf" srcId="{4A661C85-9344-4334-8E86-E8D9C2879084}" destId="{87AA3C90-8E69-4781-8279-EFAC4575E9EB}" srcOrd="3" destOrd="0" presId="urn:microsoft.com/office/officeart/2005/8/layout/cycle1"/>
    <dgm:cxn modelId="{54D02091-B2C6-4FBA-9943-4DF95DBEE9B2}" type="presParOf" srcId="{4A661C85-9344-4334-8E86-E8D9C2879084}" destId="{9ED1571C-BAEF-4CED-8A8F-E26D6CB81F27}" srcOrd="4" destOrd="0" presId="urn:microsoft.com/office/officeart/2005/8/layout/cycle1"/>
    <dgm:cxn modelId="{A069E1AB-5F4E-4EE5-B855-4098B4E8A84F}" type="presParOf" srcId="{4A661C85-9344-4334-8E86-E8D9C2879084}" destId="{F164B8D0-B124-4666-9B56-5D5B21EB1B78}" srcOrd="5" destOrd="0" presId="urn:microsoft.com/office/officeart/2005/8/layout/cycle1"/>
    <dgm:cxn modelId="{9EC6C840-6428-4AC5-B3B0-0F61B74822F4}" type="presParOf" srcId="{4A661C85-9344-4334-8E86-E8D9C2879084}" destId="{55C4960A-3AA7-4880-A2DA-12EECF7FBA98}" srcOrd="6" destOrd="0" presId="urn:microsoft.com/office/officeart/2005/8/layout/cycle1"/>
    <dgm:cxn modelId="{EC0D721B-F7DE-490E-88B3-A9C59AFEB2C0}" type="presParOf" srcId="{4A661C85-9344-4334-8E86-E8D9C2879084}" destId="{BB8D45A4-DA84-47E2-81CA-BA528F1F6FB8}" srcOrd="7" destOrd="0" presId="urn:microsoft.com/office/officeart/2005/8/layout/cycle1"/>
    <dgm:cxn modelId="{640081CB-18E1-4B8E-A640-20FB36058E75}" type="presParOf" srcId="{4A661C85-9344-4334-8E86-E8D9C2879084}" destId="{A3F481B0-5478-4445-9F83-71E1D96BD3A9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81F38A-17F0-4D17-AB91-AA1752C85800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802AE7-B0FD-42E4-BD56-023D03061635}">
      <dgm:prSet phldrT="[Text]" custT="1"/>
      <dgm:spPr/>
      <dgm:t>
        <a:bodyPr/>
        <a:lstStyle/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</dgm:t>
    </dgm:pt>
    <dgm:pt modelId="{0627765D-503D-43C7-A8B8-9EDC6BCCB29C}" type="parTrans" cxnId="{F38FD6F7-0915-480B-924A-9E8252278752}">
      <dgm:prSet/>
      <dgm:spPr/>
      <dgm:t>
        <a:bodyPr/>
        <a:lstStyle/>
        <a:p>
          <a:endParaRPr lang="en-US" sz="700"/>
        </a:p>
      </dgm:t>
    </dgm:pt>
    <dgm:pt modelId="{99940167-7FF9-420C-9B69-01E99AA39525}" type="sibTrans" cxnId="{F38FD6F7-0915-480B-924A-9E8252278752}">
      <dgm:prSet/>
      <dgm:spPr/>
      <dgm:t>
        <a:bodyPr/>
        <a:lstStyle/>
        <a:p>
          <a:endParaRPr lang="en-US" sz="700"/>
        </a:p>
      </dgm:t>
    </dgm:pt>
    <dgm:pt modelId="{3D14ACC1-84A2-4CFF-8833-EA9A6E9A4103}">
      <dgm:prSet phldrT="[Text]" phldr="1" custT="1"/>
      <dgm:spPr/>
      <dgm:t>
        <a:bodyPr/>
        <a:lstStyle/>
        <a:p>
          <a:endParaRPr lang="en-US" sz="100" dirty="0"/>
        </a:p>
      </dgm:t>
    </dgm:pt>
    <dgm:pt modelId="{EFEE1385-1F63-4450-B307-2D84379B6485}" type="parTrans" cxnId="{EC0A846F-9B55-40ED-85C4-627160131731}">
      <dgm:prSet/>
      <dgm:spPr/>
      <dgm:t>
        <a:bodyPr/>
        <a:lstStyle/>
        <a:p>
          <a:endParaRPr lang="en-US" sz="700"/>
        </a:p>
      </dgm:t>
    </dgm:pt>
    <dgm:pt modelId="{438E1427-C3D2-45C0-8E6B-20B9ED3224F8}" type="sibTrans" cxnId="{EC0A846F-9B55-40ED-85C4-627160131731}">
      <dgm:prSet/>
      <dgm:spPr/>
      <dgm:t>
        <a:bodyPr/>
        <a:lstStyle/>
        <a:p>
          <a:endParaRPr lang="en-US" sz="700"/>
        </a:p>
      </dgm:t>
    </dgm:pt>
    <dgm:pt modelId="{54CC2F2C-06B8-4956-84D0-7A6010761EF2}">
      <dgm:prSet phldrT="[Text]" phldr="1" custT="1"/>
      <dgm:spPr/>
      <dgm:t>
        <a:bodyPr/>
        <a:lstStyle/>
        <a:p>
          <a:endParaRPr lang="en-US" sz="100" dirty="0"/>
        </a:p>
      </dgm:t>
    </dgm:pt>
    <dgm:pt modelId="{6727A4AC-2218-4DDD-9B80-8A59151390D2}" type="parTrans" cxnId="{B30937AD-1192-4D09-91DC-1D68A0400F63}">
      <dgm:prSet/>
      <dgm:spPr/>
      <dgm:t>
        <a:bodyPr/>
        <a:lstStyle/>
        <a:p>
          <a:endParaRPr lang="en-US" sz="700"/>
        </a:p>
      </dgm:t>
    </dgm:pt>
    <dgm:pt modelId="{404CA4C0-C7E7-4C4A-B458-1283387B2291}" type="sibTrans" cxnId="{B30937AD-1192-4D09-91DC-1D68A0400F63}">
      <dgm:prSet/>
      <dgm:spPr/>
      <dgm:t>
        <a:bodyPr/>
        <a:lstStyle/>
        <a:p>
          <a:endParaRPr lang="en-US" sz="700"/>
        </a:p>
      </dgm:t>
    </dgm:pt>
    <dgm:pt modelId="{F0DEE247-AD06-465E-85EA-78D5F0967CAF}">
      <dgm:prSet phldrT="[Text]" phldr="1" custT="1"/>
      <dgm:spPr/>
      <dgm:t>
        <a:bodyPr/>
        <a:lstStyle/>
        <a:p>
          <a:endParaRPr lang="en-US" sz="100" dirty="0"/>
        </a:p>
      </dgm:t>
    </dgm:pt>
    <dgm:pt modelId="{2411BFE6-1228-463D-B591-FE564A0A7DBF}" type="parTrans" cxnId="{0BC85FBF-E8D7-4ED9-B456-4DB9ADE1AD50}">
      <dgm:prSet/>
      <dgm:spPr/>
      <dgm:t>
        <a:bodyPr/>
        <a:lstStyle/>
        <a:p>
          <a:endParaRPr lang="en-US" sz="700"/>
        </a:p>
      </dgm:t>
    </dgm:pt>
    <dgm:pt modelId="{A07BFA2F-E973-4FD8-AB16-E9F87795B97D}" type="sibTrans" cxnId="{0BC85FBF-E8D7-4ED9-B456-4DB9ADE1AD50}">
      <dgm:prSet/>
      <dgm:spPr/>
      <dgm:t>
        <a:bodyPr/>
        <a:lstStyle/>
        <a:p>
          <a:endParaRPr lang="en-US" sz="700"/>
        </a:p>
      </dgm:t>
    </dgm:pt>
    <dgm:pt modelId="{9DDB0E84-120E-4DBC-BDA7-F12C6441CD43}">
      <dgm:prSet phldrT="[Text]" phldr="1" custT="1"/>
      <dgm:spPr/>
      <dgm:t>
        <a:bodyPr/>
        <a:lstStyle/>
        <a:p>
          <a:endParaRPr lang="en-US" sz="100" dirty="0"/>
        </a:p>
      </dgm:t>
    </dgm:pt>
    <dgm:pt modelId="{12975C65-BFB8-49A6-8238-533A84EE98EF}" type="parTrans" cxnId="{0116FB44-4231-41C2-A723-E168B4C967F6}">
      <dgm:prSet/>
      <dgm:spPr/>
      <dgm:t>
        <a:bodyPr/>
        <a:lstStyle/>
        <a:p>
          <a:endParaRPr lang="en-US" sz="700"/>
        </a:p>
      </dgm:t>
    </dgm:pt>
    <dgm:pt modelId="{61196984-1A46-48E7-B996-9501D3684E23}" type="sibTrans" cxnId="{0116FB44-4231-41C2-A723-E168B4C967F6}">
      <dgm:prSet/>
      <dgm:spPr/>
      <dgm:t>
        <a:bodyPr/>
        <a:lstStyle/>
        <a:p>
          <a:endParaRPr lang="en-US" sz="700"/>
        </a:p>
      </dgm:t>
    </dgm:pt>
    <dgm:pt modelId="{C066B2BC-E0D4-4ACE-8296-83EA0993E289}">
      <dgm:prSet custT="1"/>
      <dgm:spPr/>
      <dgm:t>
        <a:bodyPr/>
        <a:lstStyle/>
        <a:p>
          <a:r>
            <a:rPr lang="en-US" sz="100" dirty="0"/>
            <a:t>		</a:t>
          </a:r>
        </a:p>
      </dgm:t>
    </dgm:pt>
    <dgm:pt modelId="{569BE208-D814-47EA-9571-4745882043C0}" type="parTrans" cxnId="{C471917D-F2D2-4573-8781-6437CA469D6A}">
      <dgm:prSet/>
      <dgm:spPr/>
      <dgm:t>
        <a:bodyPr/>
        <a:lstStyle/>
        <a:p>
          <a:endParaRPr lang="en-US" sz="700"/>
        </a:p>
      </dgm:t>
    </dgm:pt>
    <dgm:pt modelId="{31600A3A-0C26-4B1E-B4C9-410747A0B373}" type="sibTrans" cxnId="{C471917D-F2D2-4573-8781-6437CA469D6A}">
      <dgm:prSet/>
      <dgm:spPr/>
      <dgm:t>
        <a:bodyPr/>
        <a:lstStyle/>
        <a:p>
          <a:endParaRPr lang="en-US" sz="700"/>
        </a:p>
      </dgm:t>
    </dgm:pt>
    <dgm:pt modelId="{29EFF75C-D2FB-408A-B265-A0305F8DF980}">
      <dgm:prSet phldrT="[Text]" custT="1"/>
      <dgm:spPr/>
      <dgm:t>
        <a:bodyPr/>
        <a:lstStyle/>
        <a:p>
          <a:endParaRPr lang="en-US" sz="100" dirty="0"/>
        </a:p>
      </dgm:t>
    </dgm:pt>
    <dgm:pt modelId="{45C2BCAE-E276-4D24-95E9-BB9ED21CB7A9}" type="parTrans" cxnId="{7026A3BD-F5C8-4B60-9957-E7BD085156C9}">
      <dgm:prSet/>
      <dgm:spPr/>
      <dgm:t>
        <a:bodyPr/>
        <a:lstStyle/>
        <a:p>
          <a:endParaRPr lang="en-US" sz="700"/>
        </a:p>
      </dgm:t>
    </dgm:pt>
    <dgm:pt modelId="{19F7439F-343A-4EC5-A356-72EA658B91A5}" type="sibTrans" cxnId="{7026A3BD-F5C8-4B60-9957-E7BD085156C9}">
      <dgm:prSet/>
      <dgm:spPr/>
      <dgm:t>
        <a:bodyPr/>
        <a:lstStyle/>
        <a:p>
          <a:endParaRPr lang="en-US" sz="700"/>
        </a:p>
      </dgm:t>
    </dgm:pt>
    <dgm:pt modelId="{1495F8F1-00A9-4AF9-8C63-C2E8EA168F30}">
      <dgm:prSet phldrT="[Text]" custT="1"/>
      <dgm:spPr/>
      <dgm:t>
        <a:bodyPr/>
        <a:lstStyle/>
        <a:p>
          <a:endParaRPr lang="en-US" sz="100" dirty="0"/>
        </a:p>
      </dgm:t>
    </dgm:pt>
    <dgm:pt modelId="{5BE8E57D-0AE9-46EC-BE29-D1E7C7C7B5E3}" type="parTrans" cxnId="{065F0E52-BAFA-41FE-9EB1-DF2BC0B91EB8}">
      <dgm:prSet/>
      <dgm:spPr/>
      <dgm:t>
        <a:bodyPr/>
        <a:lstStyle/>
        <a:p>
          <a:endParaRPr lang="en-US" sz="700"/>
        </a:p>
      </dgm:t>
    </dgm:pt>
    <dgm:pt modelId="{FCE7AA83-4BD8-4095-AC25-053DF19A06C0}" type="sibTrans" cxnId="{065F0E52-BAFA-41FE-9EB1-DF2BC0B91EB8}">
      <dgm:prSet/>
      <dgm:spPr/>
      <dgm:t>
        <a:bodyPr/>
        <a:lstStyle/>
        <a:p>
          <a:endParaRPr lang="en-US" sz="700"/>
        </a:p>
      </dgm:t>
    </dgm:pt>
    <dgm:pt modelId="{66D0F594-11BF-4641-9E8B-816F768DA374}">
      <dgm:prSet phldrT="[Text]" custT="1"/>
      <dgm:spPr/>
      <dgm:t>
        <a:bodyPr/>
        <a:lstStyle/>
        <a:p>
          <a:endParaRPr lang="en-US" sz="100" dirty="0"/>
        </a:p>
      </dgm:t>
    </dgm:pt>
    <dgm:pt modelId="{C8752CA7-DD1C-4F08-B938-5C177780D5B8}" type="parTrans" cxnId="{A8C38D81-40E8-477A-B339-7B6996D5A008}">
      <dgm:prSet/>
      <dgm:spPr/>
      <dgm:t>
        <a:bodyPr/>
        <a:lstStyle/>
        <a:p>
          <a:endParaRPr lang="en-US" sz="700"/>
        </a:p>
      </dgm:t>
    </dgm:pt>
    <dgm:pt modelId="{0BA44054-4F23-4C82-9522-AD5247F5D846}" type="sibTrans" cxnId="{A8C38D81-40E8-477A-B339-7B6996D5A008}">
      <dgm:prSet/>
      <dgm:spPr/>
      <dgm:t>
        <a:bodyPr/>
        <a:lstStyle/>
        <a:p>
          <a:endParaRPr lang="en-US" sz="700"/>
        </a:p>
      </dgm:t>
    </dgm:pt>
    <dgm:pt modelId="{EABD74B7-9610-4B06-B9A9-7FA28F1CD1C4}">
      <dgm:prSet phldrT="[Text]" custT="1"/>
      <dgm:spPr/>
      <dgm:t>
        <a:bodyPr/>
        <a:lstStyle/>
        <a:p>
          <a:endParaRPr lang="en-US" sz="100" dirty="0"/>
        </a:p>
      </dgm:t>
    </dgm:pt>
    <dgm:pt modelId="{5FBF599E-21D4-4331-9C1F-B92133592A81}" type="parTrans" cxnId="{FE67BD8D-DEF7-4731-BAAC-1117CF61C88F}">
      <dgm:prSet/>
      <dgm:spPr/>
      <dgm:t>
        <a:bodyPr/>
        <a:lstStyle/>
        <a:p>
          <a:endParaRPr lang="en-US" sz="700"/>
        </a:p>
      </dgm:t>
    </dgm:pt>
    <dgm:pt modelId="{EA1B981E-3CC8-4EEE-AB57-D04755B717C3}" type="sibTrans" cxnId="{FE67BD8D-DEF7-4731-BAAC-1117CF61C88F}">
      <dgm:prSet/>
      <dgm:spPr/>
      <dgm:t>
        <a:bodyPr/>
        <a:lstStyle/>
        <a:p>
          <a:endParaRPr lang="en-US" sz="700"/>
        </a:p>
      </dgm:t>
    </dgm:pt>
    <dgm:pt modelId="{D320C23B-D566-4854-B491-E301F7A18B34}">
      <dgm:prSet phldrT="[Text]" custT="1"/>
      <dgm:spPr/>
      <dgm:t>
        <a:bodyPr/>
        <a:lstStyle/>
        <a:p>
          <a:endParaRPr lang="en-US" sz="100" dirty="0"/>
        </a:p>
      </dgm:t>
    </dgm:pt>
    <dgm:pt modelId="{C7993042-36F1-40F6-8CFC-4596F493D618}" type="parTrans" cxnId="{70E99F8B-2080-46B6-AAA2-463BBBF6B3AF}">
      <dgm:prSet/>
      <dgm:spPr/>
      <dgm:t>
        <a:bodyPr/>
        <a:lstStyle/>
        <a:p>
          <a:endParaRPr lang="en-US" sz="700"/>
        </a:p>
      </dgm:t>
    </dgm:pt>
    <dgm:pt modelId="{93E53191-A22A-44AD-87D9-99C48D866475}" type="sibTrans" cxnId="{70E99F8B-2080-46B6-AAA2-463BBBF6B3AF}">
      <dgm:prSet/>
      <dgm:spPr/>
      <dgm:t>
        <a:bodyPr/>
        <a:lstStyle/>
        <a:p>
          <a:endParaRPr lang="en-US" sz="700"/>
        </a:p>
      </dgm:t>
    </dgm:pt>
    <dgm:pt modelId="{4A661C85-9344-4334-8E86-E8D9C2879084}" type="pres">
      <dgm:prSet presAssocID="{E181F38A-17F0-4D17-AB91-AA1752C85800}" presName="cycle" presStyleCnt="0">
        <dgm:presLayoutVars>
          <dgm:dir/>
          <dgm:resizeHandles val="exact"/>
        </dgm:presLayoutVars>
      </dgm:prSet>
      <dgm:spPr/>
    </dgm:pt>
    <dgm:pt modelId="{39301AA8-F905-42E8-8091-7AE3E293FCD5}" type="pres">
      <dgm:prSet presAssocID="{29EFF75C-D2FB-408A-B265-A0305F8DF980}" presName="dummy" presStyleCnt="0"/>
      <dgm:spPr/>
    </dgm:pt>
    <dgm:pt modelId="{D93F2452-E72C-4AF5-BD7C-EF2370A69AAF}" type="pres">
      <dgm:prSet presAssocID="{29EFF75C-D2FB-408A-B265-A0305F8DF980}" presName="node" presStyleLbl="revTx" presStyleIdx="0" presStyleCnt="10">
        <dgm:presLayoutVars>
          <dgm:bulletEnabled val="1"/>
        </dgm:presLayoutVars>
      </dgm:prSet>
      <dgm:spPr/>
    </dgm:pt>
    <dgm:pt modelId="{B40D17D6-0931-4A03-9146-05C0FCB55CA0}" type="pres">
      <dgm:prSet presAssocID="{19F7439F-343A-4EC5-A356-72EA658B91A5}" presName="sibTrans" presStyleLbl="node1" presStyleIdx="0" presStyleCnt="10"/>
      <dgm:spPr/>
    </dgm:pt>
    <dgm:pt modelId="{9DDB8CC3-B5CD-43CA-84A9-4ED06C92C707}" type="pres">
      <dgm:prSet presAssocID="{1495F8F1-00A9-4AF9-8C63-C2E8EA168F30}" presName="dummy" presStyleCnt="0"/>
      <dgm:spPr/>
    </dgm:pt>
    <dgm:pt modelId="{F2D013FE-FEBD-4676-B1B9-A2C50063BAA6}" type="pres">
      <dgm:prSet presAssocID="{1495F8F1-00A9-4AF9-8C63-C2E8EA168F30}" presName="node" presStyleLbl="revTx" presStyleIdx="1" presStyleCnt="10">
        <dgm:presLayoutVars>
          <dgm:bulletEnabled val="1"/>
        </dgm:presLayoutVars>
      </dgm:prSet>
      <dgm:spPr/>
    </dgm:pt>
    <dgm:pt modelId="{64D0A794-3F27-4932-98E1-6AC1DF22A7C1}" type="pres">
      <dgm:prSet presAssocID="{FCE7AA83-4BD8-4095-AC25-053DF19A06C0}" presName="sibTrans" presStyleLbl="node1" presStyleIdx="1" presStyleCnt="10"/>
      <dgm:spPr/>
    </dgm:pt>
    <dgm:pt modelId="{ED691D2C-BD33-456C-A8A2-754398012B24}" type="pres">
      <dgm:prSet presAssocID="{66D0F594-11BF-4641-9E8B-816F768DA374}" presName="dummy" presStyleCnt="0"/>
      <dgm:spPr/>
    </dgm:pt>
    <dgm:pt modelId="{DE833F3B-1D79-441C-B123-35E2282D505A}" type="pres">
      <dgm:prSet presAssocID="{66D0F594-11BF-4641-9E8B-816F768DA374}" presName="node" presStyleLbl="revTx" presStyleIdx="2" presStyleCnt="10">
        <dgm:presLayoutVars>
          <dgm:bulletEnabled val="1"/>
        </dgm:presLayoutVars>
      </dgm:prSet>
      <dgm:spPr/>
    </dgm:pt>
    <dgm:pt modelId="{D1C5B292-2063-4A9F-8303-ECAA0EB382B1}" type="pres">
      <dgm:prSet presAssocID="{0BA44054-4F23-4C82-9522-AD5247F5D846}" presName="sibTrans" presStyleLbl="node1" presStyleIdx="2" presStyleCnt="10"/>
      <dgm:spPr/>
    </dgm:pt>
    <dgm:pt modelId="{88E2D553-69A3-4FA0-A8A6-F2039BC8A03B}" type="pres">
      <dgm:prSet presAssocID="{EABD74B7-9610-4B06-B9A9-7FA28F1CD1C4}" presName="dummy" presStyleCnt="0"/>
      <dgm:spPr/>
    </dgm:pt>
    <dgm:pt modelId="{F577E72B-16FD-4E01-80C5-80E95ECBFF78}" type="pres">
      <dgm:prSet presAssocID="{EABD74B7-9610-4B06-B9A9-7FA28F1CD1C4}" presName="node" presStyleLbl="revTx" presStyleIdx="3" presStyleCnt="10">
        <dgm:presLayoutVars>
          <dgm:bulletEnabled val="1"/>
        </dgm:presLayoutVars>
      </dgm:prSet>
      <dgm:spPr/>
    </dgm:pt>
    <dgm:pt modelId="{A728311D-90DB-4FF2-AA30-E0C76ED514FB}" type="pres">
      <dgm:prSet presAssocID="{EA1B981E-3CC8-4EEE-AB57-D04755B717C3}" presName="sibTrans" presStyleLbl="node1" presStyleIdx="3" presStyleCnt="10"/>
      <dgm:spPr/>
    </dgm:pt>
    <dgm:pt modelId="{E8252688-62A7-442F-9621-F2EFF8224B80}" type="pres">
      <dgm:prSet presAssocID="{D320C23B-D566-4854-B491-E301F7A18B34}" presName="dummy" presStyleCnt="0"/>
      <dgm:spPr/>
    </dgm:pt>
    <dgm:pt modelId="{B98906D7-5C7D-447B-B8A2-E4A4675636E2}" type="pres">
      <dgm:prSet presAssocID="{D320C23B-D566-4854-B491-E301F7A18B34}" presName="node" presStyleLbl="revTx" presStyleIdx="4" presStyleCnt="10">
        <dgm:presLayoutVars>
          <dgm:bulletEnabled val="1"/>
        </dgm:presLayoutVars>
      </dgm:prSet>
      <dgm:spPr/>
    </dgm:pt>
    <dgm:pt modelId="{2241CD29-D373-48A8-A2F9-40D1E87EE317}" type="pres">
      <dgm:prSet presAssocID="{93E53191-A22A-44AD-87D9-99C48D866475}" presName="sibTrans" presStyleLbl="node1" presStyleIdx="4" presStyleCnt="10"/>
      <dgm:spPr/>
    </dgm:pt>
    <dgm:pt modelId="{A0911A1D-CCAB-458E-9325-1AC40374FFB0}" type="pres">
      <dgm:prSet presAssocID="{63802AE7-B0FD-42E4-BD56-023D03061635}" presName="dummy" presStyleCnt="0"/>
      <dgm:spPr/>
    </dgm:pt>
    <dgm:pt modelId="{EC7E4BCE-87A3-485C-BAC8-EDFD4BD62F5F}" type="pres">
      <dgm:prSet presAssocID="{63802AE7-B0FD-42E4-BD56-023D03061635}" presName="node" presStyleLbl="revTx" presStyleIdx="5" presStyleCnt="10">
        <dgm:presLayoutVars>
          <dgm:bulletEnabled val="1"/>
        </dgm:presLayoutVars>
      </dgm:prSet>
      <dgm:spPr/>
    </dgm:pt>
    <dgm:pt modelId="{021E86E9-A777-4A60-AEA9-1320DFA883FE}" type="pres">
      <dgm:prSet presAssocID="{99940167-7FF9-420C-9B69-01E99AA39525}" presName="sibTrans" presStyleLbl="node1" presStyleIdx="5" presStyleCnt="10"/>
      <dgm:spPr/>
    </dgm:pt>
    <dgm:pt modelId="{772B4BD4-90E4-45F0-A5B6-4741FDBAECC8}" type="pres">
      <dgm:prSet presAssocID="{3D14ACC1-84A2-4CFF-8833-EA9A6E9A4103}" presName="dummy" presStyleCnt="0"/>
      <dgm:spPr/>
    </dgm:pt>
    <dgm:pt modelId="{A7B9850C-68C0-49DE-AFA4-C971CD16EFA2}" type="pres">
      <dgm:prSet presAssocID="{3D14ACC1-84A2-4CFF-8833-EA9A6E9A4103}" presName="node" presStyleLbl="revTx" presStyleIdx="6" presStyleCnt="10">
        <dgm:presLayoutVars>
          <dgm:bulletEnabled val="1"/>
        </dgm:presLayoutVars>
      </dgm:prSet>
      <dgm:spPr/>
    </dgm:pt>
    <dgm:pt modelId="{094848C4-CF67-4560-B23C-BCDAF6E167C6}" type="pres">
      <dgm:prSet presAssocID="{438E1427-C3D2-45C0-8E6B-20B9ED3224F8}" presName="sibTrans" presStyleLbl="node1" presStyleIdx="6" presStyleCnt="10"/>
      <dgm:spPr/>
    </dgm:pt>
    <dgm:pt modelId="{3A92040D-C3E5-462F-8AAC-3AF56F72863C}" type="pres">
      <dgm:prSet presAssocID="{54CC2F2C-06B8-4956-84D0-7A6010761EF2}" presName="dummy" presStyleCnt="0"/>
      <dgm:spPr/>
    </dgm:pt>
    <dgm:pt modelId="{E6B93F2D-3C6C-405C-9F2E-1E0BFAE1EA05}" type="pres">
      <dgm:prSet presAssocID="{54CC2F2C-06B8-4956-84D0-7A6010761EF2}" presName="node" presStyleLbl="revTx" presStyleIdx="7" presStyleCnt="10">
        <dgm:presLayoutVars>
          <dgm:bulletEnabled val="1"/>
        </dgm:presLayoutVars>
      </dgm:prSet>
      <dgm:spPr/>
    </dgm:pt>
    <dgm:pt modelId="{A2C7C5E8-F41C-4A24-BD64-62B0F372CE3B}" type="pres">
      <dgm:prSet presAssocID="{404CA4C0-C7E7-4C4A-B458-1283387B2291}" presName="sibTrans" presStyleLbl="node1" presStyleIdx="7" presStyleCnt="10"/>
      <dgm:spPr/>
    </dgm:pt>
    <dgm:pt modelId="{87AA3C90-8E69-4781-8279-EFAC4575E9EB}" type="pres">
      <dgm:prSet presAssocID="{F0DEE247-AD06-465E-85EA-78D5F0967CAF}" presName="dummy" presStyleCnt="0"/>
      <dgm:spPr/>
    </dgm:pt>
    <dgm:pt modelId="{9ED1571C-BAEF-4CED-8A8F-E26D6CB81F27}" type="pres">
      <dgm:prSet presAssocID="{F0DEE247-AD06-465E-85EA-78D5F0967CAF}" presName="node" presStyleLbl="revTx" presStyleIdx="8" presStyleCnt="10">
        <dgm:presLayoutVars>
          <dgm:bulletEnabled val="1"/>
        </dgm:presLayoutVars>
      </dgm:prSet>
      <dgm:spPr/>
    </dgm:pt>
    <dgm:pt modelId="{F164B8D0-B124-4666-9B56-5D5B21EB1B78}" type="pres">
      <dgm:prSet presAssocID="{A07BFA2F-E973-4FD8-AB16-E9F87795B97D}" presName="sibTrans" presStyleLbl="node1" presStyleIdx="8" presStyleCnt="10"/>
      <dgm:spPr/>
    </dgm:pt>
    <dgm:pt modelId="{55C4960A-3AA7-4880-A2DA-12EECF7FBA98}" type="pres">
      <dgm:prSet presAssocID="{9DDB0E84-120E-4DBC-BDA7-F12C6441CD43}" presName="dummy" presStyleCnt="0"/>
      <dgm:spPr/>
    </dgm:pt>
    <dgm:pt modelId="{BB8D45A4-DA84-47E2-81CA-BA528F1F6FB8}" type="pres">
      <dgm:prSet presAssocID="{9DDB0E84-120E-4DBC-BDA7-F12C6441CD43}" presName="node" presStyleLbl="revTx" presStyleIdx="9" presStyleCnt="10">
        <dgm:presLayoutVars>
          <dgm:bulletEnabled val="1"/>
        </dgm:presLayoutVars>
      </dgm:prSet>
      <dgm:spPr/>
    </dgm:pt>
    <dgm:pt modelId="{A3F481B0-5478-4445-9F83-71E1D96BD3A9}" type="pres">
      <dgm:prSet presAssocID="{61196984-1A46-48E7-B996-9501D3684E23}" presName="sibTrans" presStyleLbl="node1" presStyleIdx="9" presStyleCnt="10"/>
      <dgm:spPr/>
    </dgm:pt>
  </dgm:ptLst>
  <dgm:cxnLst>
    <dgm:cxn modelId="{5751370C-3C5C-4FCD-8269-AE18C4B9B52E}" type="presOf" srcId="{C066B2BC-E0D4-4ACE-8296-83EA0993E289}" destId="{EC7E4BCE-87A3-485C-BAC8-EDFD4BD62F5F}" srcOrd="0" destOrd="1" presId="urn:microsoft.com/office/officeart/2005/8/layout/cycle1"/>
    <dgm:cxn modelId="{F6204B1D-FBCE-47EB-BAC1-7D66C3F14F51}" type="presOf" srcId="{FCE7AA83-4BD8-4095-AC25-053DF19A06C0}" destId="{64D0A794-3F27-4932-98E1-6AC1DF22A7C1}" srcOrd="0" destOrd="0" presId="urn:microsoft.com/office/officeart/2005/8/layout/cycle1"/>
    <dgm:cxn modelId="{7D8EF33A-6564-4937-ADEE-402685AA180F}" type="presOf" srcId="{61196984-1A46-48E7-B996-9501D3684E23}" destId="{A3F481B0-5478-4445-9F83-71E1D96BD3A9}" srcOrd="0" destOrd="0" presId="urn:microsoft.com/office/officeart/2005/8/layout/cycle1"/>
    <dgm:cxn modelId="{7840D15B-C4C8-4804-9B51-36F4F47728BF}" type="presOf" srcId="{29EFF75C-D2FB-408A-B265-A0305F8DF980}" destId="{D93F2452-E72C-4AF5-BD7C-EF2370A69AAF}" srcOrd="0" destOrd="0" presId="urn:microsoft.com/office/officeart/2005/8/layout/cycle1"/>
    <dgm:cxn modelId="{2933085C-397D-4A0A-88BE-B65DB9E0F268}" type="presOf" srcId="{63802AE7-B0FD-42E4-BD56-023D03061635}" destId="{EC7E4BCE-87A3-485C-BAC8-EDFD4BD62F5F}" srcOrd="0" destOrd="0" presId="urn:microsoft.com/office/officeart/2005/8/layout/cycle1"/>
    <dgm:cxn modelId="{2CF95741-E835-49C4-9095-BD91CD10A02D}" type="presOf" srcId="{EA1B981E-3CC8-4EEE-AB57-D04755B717C3}" destId="{A728311D-90DB-4FF2-AA30-E0C76ED514FB}" srcOrd="0" destOrd="0" presId="urn:microsoft.com/office/officeart/2005/8/layout/cycle1"/>
    <dgm:cxn modelId="{03715063-F502-4E50-B1C9-81FCDE6C3873}" type="presOf" srcId="{93E53191-A22A-44AD-87D9-99C48D866475}" destId="{2241CD29-D373-48A8-A2F9-40D1E87EE317}" srcOrd="0" destOrd="0" presId="urn:microsoft.com/office/officeart/2005/8/layout/cycle1"/>
    <dgm:cxn modelId="{0116FB44-4231-41C2-A723-E168B4C967F6}" srcId="{E181F38A-17F0-4D17-AB91-AA1752C85800}" destId="{9DDB0E84-120E-4DBC-BDA7-F12C6441CD43}" srcOrd="9" destOrd="0" parTransId="{12975C65-BFB8-49A6-8238-533A84EE98EF}" sibTransId="{61196984-1A46-48E7-B996-9501D3684E23}"/>
    <dgm:cxn modelId="{FC918F6E-48EB-4F03-8792-92ABBB805BD3}" type="presOf" srcId="{99940167-7FF9-420C-9B69-01E99AA39525}" destId="{021E86E9-A777-4A60-AEA9-1320DFA883FE}" srcOrd="0" destOrd="0" presId="urn:microsoft.com/office/officeart/2005/8/layout/cycle1"/>
    <dgm:cxn modelId="{EC0A846F-9B55-40ED-85C4-627160131731}" srcId="{E181F38A-17F0-4D17-AB91-AA1752C85800}" destId="{3D14ACC1-84A2-4CFF-8833-EA9A6E9A4103}" srcOrd="6" destOrd="0" parTransId="{EFEE1385-1F63-4450-B307-2D84379B6485}" sibTransId="{438E1427-C3D2-45C0-8E6B-20B9ED3224F8}"/>
    <dgm:cxn modelId="{065F0E52-BAFA-41FE-9EB1-DF2BC0B91EB8}" srcId="{E181F38A-17F0-4D17-AB91-AA1752C85800}" destId="{1495F8F1-00A9-4AF9-8C63-C2E8EA168F30}" srcOrd="1" destOrd="0" parTransId="{5BE8E57D-0AE9-46EC-BE29-D1E7C7C7B5E3}" sibTransId="{FCE7AA83-4BD8-4095-AC25-053DF19A06C0}"/>
    <dgm:cxn modelId="{766F2478-6A61-40C9-A569-19DAAB578BB4}" type="presOf" srcId="{3D14ACC1-84A2-4CFF-8833-EA9A6E9A4103}" destId="{A7B9850C-68C0-49DE-AFA4-C971CD16EFA2}" srcOrd="0" destOrd="0" presId="urn:microsoft.com/office/officeart/2005/8/layout/cycle1"/>
    <dgm:cxn modelId="{9D38037A-3DC7-4C43-9C9B-A6DD834EF269}" type="presOf" srcId="{1495F8F1-00A9-4AF9-8C63-C2E8EA168F30}" destId="{F2D013FE-FEBD-4676-B1B9-A2C50063BAA6}" srcOrd="0" destOrd="0" presId="urn:microsoft.com/office/officeart/2005/8/layout/cycle1"/>
    <dgm:cxn modelId="{C471917D-F2D2-4573-8781-6437CA469D6A}" srcId="{63802AE7-B0FD-42E4-BD56-023D03061635}" destId="{C066B2BC-E0D4-4ACE-8296-83EA0993E289}" srcOrd="0" destOrd="0" parTransId="{569BE208-D814-47EA-9571-4745882043C0}" sibTransId="{31600A3A-0C26-4B1E-B4C9-410747A0B373}"/>
    <dgm:cxn modelId="{A8C38D81-40E8-477A-B339-7B6996D5A008}" srcId="{E181F38A-17F0-4D17-AB91-AA1752C85800}" destId="{66D0F594-11BF-4641-9E8B-816F768DA374}" srcOrd="2" destOrd="0" parTransId="{C8752CA7-DD1C-4F08-B938-5C177780D5B8}" sibTransId="{0BA44054-4F23-4C82-9522-AD5247F5D846}"/>
    <dgm:cxn modelId="{135EE187-34DF-41E0-ACC3-52439D441A76}" type="presOf" srcId="{EABD74B7-9610-4B06-B9A9-7FA28F1CD1C4}" destId="{F577E72B-16FD-4E01-80C5-80E95ECBFF78}" srcOrd="0" destOrd="0" presId="urn:microsoft.com/office/officeart/2005/8/layout/cycle1"/>
    <dgm:cxn modelId="{70E99F8B-2080-46B6-AAA2-463BBBF6B3AF}" srcId="{E181F38A-17F0-4D17-AB91-AA1752C85800}" destId="{D320C23B-D566-4854-B491-E301F7A18B34}" srcOrd="4" destOrd="0" parTransId="{C7993042-36F1-40F6-8CFC-4596F493D618}" sibTransId="{93E53191-A22A-44AD-87D9-99C48D866475}"/>
    <dgm:cxn modelId="{FE67BD8D-DEF7-4731-BAAC-1117CF61C88F}" srcId="{E181F38A-17F0-4D17-AB91-AA1752C85800}" destId="{EABD74B7-9610-4B06-B9A9-7FA28F1CD1C4}" srcOrd="3" destOrd="0" parTransId="{5FBF599E-21D4-4331-9C1F-B92133592A81}" sibTransId="{EA1B981E-3CC8-4EEE-AB57-D04755B717C3}"/>
    <dgm:cxn modelId="{61E6DB99-B948-4AD0-AA8A-4F24FA1C06A9}" type="presOf" srcId="{0BA44054-4F23-4C82-9522-AD5247F5D846}" destId="{D1C5B292-2063-4A9F-8303-ECAA0EB382B1}" srcOrd="0" destOrd="0" presId="urn:microsoft.com/office/officeart/2005/8/layout/cycle1"/>
    <dgm:cxn modelId="{890F42AC-EC99-4B97-B91E-4E09D097BC54}" type="presOf" srcId="{A07BFA2F-E973-4FD8-AB16-E9F87795B97D}" destId="{F164B8D0-B124-4666-9B56-5D5B21EB1B78}" srcOrd="0" destOrd="0" presId="urn:microsoft.com/office/officeart/2005/8/layout/cycle1"/>
    <dgm:cxn modelId="{B30937AD-1192-4D09-91DC-1D68A0400F63}" srcId="{E181F38A-17F0-4D17-AB91-AA1752C85800}" destId="{54CC2F2C-06B8-4956-84D0-7A6010761EF2}" srcOrd="7" destOrd="0" parTransId="{6727A4AC-2218-4DDD-9B80-8A59151390D2}" sibTransId="{404CA4C0-C7E7-4C4A-B458-1283387B2291}"/>
    <dgm:cxn modelId="{E05430B0-1691-424D-9507-E629C5E5F80E}" type="presOf" srcId="{66D0F594-11BF-4641-9E8B-816F768DA374}" destId="{DE833F3B-1D79-441C-B123-35E2282D505A}" srcOrd="0" destOrd="0" presId="urn:microsoft.com/office/officeart/2005/8/layout/cycle1"/>
    <dgm:cxn modelId="{FAA8F7B1-E07F-47FD-9C8A-2F61C9E9AD96}" type="presOf" srcId="{404CA4C0-C7E7-4C4A-B458-1283387B2291}" destId="{A2C7C5E8-F41C-4A24-BD64-62B0F372CE3B}" srcOrd="0" destOrd="0" presId="urn:microsoft.com/office/officeart/2005/8/layout/cycle1"/>
    <dgm:cxn modelId="{BA9A34BD-CF49-43D6-BFE7-2258B768CACD}" type="presOf" srcId="{E181F38A-17F0-4D17-AB91-AA1752C85800}" destId="{4A661C85-9344-4334-8E86-E8D9C2879084}" srcOrd="0" destOrd="0" presId="urn:microsoft.com/office/officeart/2005/8/layout/cycle1"/>
    <dgm:cxn modelId="{7026A3BD-F5C8-4B60-9957-E7BD085156C9}" srcId="{E181F38A-17F0-4D17-AB91-AA1752C85800}" destId="{29EFF75C-D2FB-408A-B265-A0305F8DF980}" srcOrd="0" destOrd="0" parTransId="{45C2BCAE-E276-4D24-95E9-BB9ED21CB7A9}" sibTransId="{19F7439F-343A-4EC5-A356-72EA658B91A5}"/>
    <dgm:cxn modelId="{0BC85FBF-E8D7-4ED9-B456-4DB9ADE1AD50}" srcId="{E181F38A-17F0-4D17-AB91-AA1752C85800}" destId="{F0DEE247-AD06-465E-85EA-78D5F0967CAF}" srcOrd="8" destOrd="0" parTransId="{2411BFE6-1228-463D-B591-FE564A0A7DBF}" sibTransId="{A07BFA2F-E973-4FD8-AB16-E9F87795B97D}"/>
    <dgm:cxn modelId="{72E043C3-DA84-4300-ACA0-433B619E376F}" type="presOf" srcId="{54CC2F2C-06B8-4956-84D0-7A6010761EF2}" destId="{E6B93F2D-3C6C-405C-9F2E-1E0BFAE1EA05}" srcOrd="0" destOrd="0" presId="urn:microsoft.com/office/officeart/2005/8/layout/cycle1"/>
    <dgm:cxn modelId="{45F77ECD-A770-4120-B35D-926C4B12D879}" type="presOf" srcId="{9DDB0E84-120E-4DBC-BDA7-F12C6441CD43}" destId="{BB8D45A4-DA84-47E2-81CA-BA528F1F6FB8}" srcOrd="0" destOrd="0" presId="urn:microsoft.com/office/officeart/2005/8/layout/cycle1"/>
    <dgm:cxn modelId="{09126ECE-4543-41C7-80DA-B34602DE00CE}" type="presOf" srcId="{D320C23B-D566-4854-B491-E301F7A18B34}" destId="{B98906D7-5C7D-447B-B8A2-E4A4675636E2}" srcOrd="0" destOrd="0" presId="urn:microsoft.com/office/officeart/2005/8/layout/cycle1"/>
    <dgm:cxn modelId="{6CEF29CF-1C96-4DA0-8CDC-CC37A8ACF001}" type="presOf" srcId="{19F7439F-343A-4EC5-A356-72EA658B91A5}" destId="{B40D17D6-0931-4A03-9146-05C0FCB55CA0}" srcOrd="0" destOrd="0" presId="urn:microsoft.com/office/officeart/2005/8/layout/cycle1"/>
    <dgm:cxn modelId="{137FA7D6-F733-4F6A-B5CF-AC82507B7B49}" type="presOf" srcId="{438E1427-C3D2-45C0-8E6B-20B9ED3224F8}" destId="{094848C4-CF67-4560-B23C-BCDAF6E167C6}" srcOrd="0" destOrd="0" presId="urn:microsoft.com/office/officeart/2005/8/layout/cycle1"/>
    <dgm:cxn modelId="{F38FD6F7-0915-480B-924A-9E8252278752}" srcId="{E181F38A-17F0-4D17-AB91-AA1752C85800}" destId="{63802AE7-B0FD-42E4-BD56-023D03061635}" srcOrd="5" destOrd="0" parTransId="{0627765D-503D-43C7-A8B8-9EDC6BCCB29C}" sibTransId="{99940167-7FF9-420C-9B69-01E99AA39525}"/>
    <dgm:cxn modelId="{01ECDAF7-BEEA-4536-B4FF-7D1A96901F84}" type="presOf" srcId="{F0DEE247-AD06-465E-85EA-78D5F0967CAF}" destId="{9ED1571C-BAEF-4CED-8A8F-E26D6CB81F27}" srcOrd="0" destOrd="0" presId="urn:microsoft.com/office/officeart/2005/8/layout/cycle1"/>
    <dgm:cxn modelId="{F3D2B626-E861-449D-9ABF-94139E90E4C3}" type="presParOf" srcId="{4A661C85-9344-4334-8E86-E8D9C2879084}" destId="{39301AA8-F905-42E8-8091-7AE3E293FCD5}" srcOrd="0" destOrd="0" presId="urn:microsoft.com/office/officeart/2005/8/layout/cycle1"/>
    <dgm:cxn modelId="{2A21588F-6EA2-47C5-B71A-FBB874811868}" type="presParOf" srcId="{4A661C85-9344-4334-8E86-E8D9C2879084}" destId="{D93F2452-E72C-4AF5-BD7C-EF2370A69AAF}" srcOrd="1" destOrd="0" presId="urn:microsoft.com/office/officeart/2005/8/layout/cycle1"/>
    <dgm:cxn modelId="{78162898-714A-40F6-A411-C6F2E1D1F9BD}" type="presParOf" srcId="{4A661C85-9344-4334-8E86-E8D9C2879084}" destId="{B40D17D6-0931-4A03-9146-05C0FCB55CA0}" srcOrd="2" destOrd="0" presId="urn:microsoft.com/office/officeart/2005/8/layout/cycle1"/>
    <dgm:cxn modelId="{08B45080-5E65-4D78-9001-A763FA72F4CB}" type="presParOf" srcId="{4A661C85-9344-4334-8E86-E8D9C2879084}" destId="{9DDB8CC3-B5CD-43CA-84A9-4ED06C92C707}" srcOrd="3" destOrd="0" presId="urn:microsoft.com/office/officeart/2005/8/layout/cycle1"/>
    <dgm:cxn modelId="{286CE195-C446-496B-82BF-2777CB07728D}" type="presParOf" srcId="{4A661C85-9344-4334-8E86-E8D9C2879084}" destId="{F2D013FE-FEBD-4676-B1B9-A2C50063BAA6}" srcOrd="4" destOrd="0" presId="urn:microsoft.com/office/officeart/2005/8/layout/cycle1"/>
    <dgm:cxn modelId="{8920A27F-FA02-4710-A82F-755ADC3B9D52}" type="presParOf" srcId="{4A661C85-9344-4334-8E86-E8D9C2879084}" destId="{64D0A794-3F27-4932-98E1-6AC1DF22A7C1}" srcOrd="5" destOrd="0" presId="urn:microsoft.com/office/officeart/2005/8/layout/cycle1"/>
    <dgm:cxn modelId="{0BC94161-90D4-4AE3-B1FF-593DCD264D60}" type="presParOf" srcId="{4A661C85-9344-4334-8E86-E8D9C2879084}" destId="{ED691D2C-BD33-456C-A8A2-754398012B24}" srcOrd="6" destOrd="0" presId="urn:microsoft.com/office/officeart/2005/8/layout/cycle1"/>
    <dgm:cxn modelId="{3157AF12-A011-4B92-800C-909C38F8769C}" type="presParOf" srcId="{4A661C85-9344-4334-8E86-E8D9C2879084}" destId="{DE833F3B-1D79-441C-B123-35E2282D505A}" srcOrd="7" destOrd="0" presId="urn:microsoft.com/office/officeart/2005/8/layout/cycle1"/>
    <dgm:cxn modelId="{3A4E37F1-45E1-41A7-B54D-8EEE579E1955}" type="presParOf" srcId="{4A661C85-9344-4334-8E86-E8D9C2879084}" destId="{D1C5B292-2063-4A9F-8303-ECAA0EB382B1}" srcOrd="8" destOrd="0" presId="urn:microsoft.com/office/officeart/2005/8/layout/cycle1"/>
    <dgm:cxn modelId="{B547AB32-B738-4389-AF53-5F9DB71AFEF9}" type="presParOf" srcId="{4A661C85-9344-4334-8E86-E8D9C2879084}" destId="{88E2D553-69A3-4FA0-A8A6-F2039BC8A03B}" srcOrd="9" destOrd="0" presId="urn:microsoft.com/office/officeart/2005/8/layout/cycle1"/>
    <dgm:cxn modelId="{B20D3754-8848-4B5C-8E9F-435C3EF250D6}" type="presParOf" srcId="{4A661C85-9344-4334-8E86-E8D9C2879084}" destId="{F577E72B-16FD-4E01-80C5-80E95ECBFF78}" srcOrd="10" destOrd="0" presId="urn:microsoft.com/office/officeart/2005/8/layout/cycle1"/>
    <dgm:cxn modelId="{EE8B0B78-9B92-42BE-978E-C7203977FF16}" type="presParOf" srcId="{4A661C85-9344-4334-8E86-E8D9C2879084}" destId="{A728311D-90DB-4FF2-AA30-E0C76ED514FB}" srcOrd="11" destOrd="0" presId="urn:microsoft.com/office/officeart/2005/8/layout/cycle1"/>
    <dgm:cxn modelId="{65B9FBCB-D62A-4C16-9CD8-FE97C8D517D2}" type="presParOf" srcId="{4A661C85-9344-4334-8E86-E8D9C2879084}" destId="{E8252688-62A7-442F-9621-F2EFF8224B80}" srcOrd="12" destOrd="0" presId="urn:microsoft.com/office/officeart/2005/8/layout/cycle1"/>
    <dgm:cxn modelId="{9A5FB649-B888-4257-A089-FD0ED687AF3B}" type="presParOf" srcId="{4A661C85-9344-4334-8E86-E8D9C2879084}" destId="{B98906D7-5C7D-447B-B8A2-E4A4675636E2}" srcOrd="13" destOrd="0" presId="urn:microsoft.com/office/officeart/2005/8/layout/cycle1"/>
    <dgm:cxn modelId="{E1913370-8327-4AAF-A59B-625920691B57}" type="presParOf" srcId="{4A661C85-9344-4334-8E86-E8D9C2879084}" destId="{2241CD29-D373-48A8-A2F9-40D1E87EE317}" srcOrd="14" destOrd="0" presId="urn:microsoft.com/office/officeart/2005/8/layout/cycle1"/>
    <dgm:cxn modelId="{CA35A048-D473-4523-A15D-121C7374EA97}" type="presParOf" srcId="{4A661C85-9344-4334-8E86-E8D9C2879084}" destId="{A0911A1D-CCAB-458E-9325-1AC40374FFB0}" srcOrd="15" destOrd="0" presId="urn:microsoft.com/office/officeart/2005/8/layout/cycle1"/>
    <dgm:cxn modelId="{6BD41AF6-4BE0-4188-8A83-0E42EDCC015F}" type="presParOf" srcId="{4A661C85-9344-4334-8E86-E8D9C2879084}" destId="{EC7E4BCE-87A3-485C-BAC8-EDFD4BD62F5F}" srcOrd="16" destOrd="0" presId="urn:microsoft.com/office/officeart/2005/8/layout/cycle1"/>
    <dgm:cxn modelId="{ACBE97ED-45BE-44C9-A084-48458D0F30D7}" type="presParOf" srcId="{4A661C85-9344-4334-8E86-E8D9C2879084}" destId="{021E86E9-A777-4A60-AEA9-1320DFA883FE}" srcOrd="17" destOrd="0" presId="urn:microsoft.com/office/officeart/2005/8/layout/cycle1"/>
    <dgm:cxn modelId="{4027E35F-3F81-466C-A2F2-61F94BE78F1A}" type="presParOf" srcId="{4A661C85-9344-4334-8E86-E8D9C2879084}" destId="{772B4BD4-90E4-45F0-A5B6-4741FDBAECC8}" srcOrd="18" destOrd="0" presId="urn:microsoft.com/office/officeart/2005/8/layout/cycle1"/>
    <dgm:cxn modelId="{127E9B8F-2E4B-4128-8C61-09FAEB615F7E}" type="presParOf" srcId="{4A661C85-9344-4334-8E86-E8D9C2879084}" destId="{A7B9850C-68C0-49DE-AFA4-C971CD16EFA2}" srcOrd="19" destOrd="0" presId="urn:microsoft.com/office/officeart/2005/8/layout/cycle1"/>
    <dgm:cxn modelId="{D241D89F-CF73-44CB-BB69-9DE452148784}" type="presParOf" srcId="{4A661C85-9344-4334-8E86-E8D9C2879084}" destId="{094848C4-CF67-4560-B23C-BCDAF6E167C6}" srcOrd="20" destOrd="0" presId="urn:microsoft.com/office/officeart/2005/8/layout/cycle1"/>
    <dgm:cxn modelId="{CB742494-8CE7-4345-9A61-D666D6FB8071}" type="presParOf" srcId="{4A661C85-9344-4334-8E86-E8D9C2879084}" destId="{3A92040D-C3E5-462F-8AAC-3AF56F72863C}" srcOrd="21" destOrd="0" presId="urn:microsoft.com/office/officeart/2005/8/layout/cycle1"/>
    <dgm:cxn modelId="{FC44668E-F4C2-4BD6-8CC1-0A8C7FFF084C}" type="presParOf" srcId="{4A661C85-9344-4334-8E86-E8D9C2879084}" destId="{E6B93F2D-3C6C-405C-9F2E-1E0BFAE1EA05}" srcOrd="22" destOrd="0" presId="urn:microsoft.com/office/officeart/2005/8/layout/cycle1"/>
    <dgm:cxn modelId="{9DC359DC-B2A2-40E2-8684-D1C39B254A31}" type="presParOf" srcId="{4A661C85-9344-4334-8E86-E8D9C2879084}" destId="{A2C7C5E8-F41C-4A24-BD64-62B0F372CE3B}" srcOrd="23" destOrd="0" presId="urn:microsoft.com/office/officeart/2005/8/layout/cycle1"/>
    <dgm:cxn modelId="{32F89D95-3A53-4E5F-8C15-921C531C9D28}" type="presParOf" srcId="{4A661C85-9344-4334-8E86-E8D9C2879084}" destId="{87AA3C90-8E69-4781-8279-EFAC4575E9EB}" srcOrd="24" destOrd="0" presId="urn:microsoft.com/office/officeart/2005/8/layout/cycle1"/>
    <dgm:cxn modelId="{54D02091-B2C6-4FBA-9943-4DF95DBEE9B2}" type="presParOf" srcId="{4A661C85-9344-4334-8E86-E8D9C2879084}" destId="{9ED1571C-BAEF-4CED-8A8F-E26D6CB81F27}" srcOrd="25" destOrd="0" presId="urn:microsoft.com/office/officeart/2005/8/layout/cycle1"/>
    <dgm:cxn modelId="{A069E1AB-5F4E-4EE5-B855-4098B4E8A84F}" type="presParOf" srcId="{4A661C85-9344-4334-8E86-E8D9C2879084}" destId="{F164B8D0-B124-4666-9B56-5D5B21EB1B78}" srcOrd="26" destOrd="0" presId="urn:microsoft.com/office/officeart/2005/8/layout/cycle1"/>
    <dgm:cxn modelId="{9EC6C840-6428-4AC5-B3B0-0F61B74822F4}" type="presParOf" srcId="{4A661C85-9344-4334-8E86-E8D9C2879084}" destId="{55C4960A-3AA7-4880-A2DA-12EECF7FBA98}" srcOrd="27" destOrd="0" presId="urn:microsoft.com/office/officeart/2005/8/layout/cycle1"/>
    <dgm:cxn modelId="{EC0D721B-F7DE-490E-88B3-A9C59AFEB2C0}" type="presParOf" srcId="{4A661C85-9344-4334-8E86-E8D9C2879084}" destId="{BB8D45A4-DA84-47E2-81CA-BA528F1F6FB8}" srcOrd="28" destOrd="0" presId="urn:microsoft.com/office/officeart/2005/8/layout/cycle1"/>
    <dgm:cxn modelId="{640081CB-18E1-4B8E-A640-20FB36058E75}" type="presParOf" srcId="{4A661C85-9344-4334-8E86-E8D9C2879084}" destId="{A3F481B0-5478-4445-9F83-71E1D96BD3A9}" srcOrd="29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81F38A-17F0-4D17-AB91-AA1752C85800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DB0E84-120E-4DBC-BDA7-F12C6441CD43}">
      <dgm:prSet phldrT="[Text]" phldr="1" custT="1"/>
      <dgm:spPr/>
      <dgm:t>
        <a:bodyPr/>
        <a:lstStyle/>
        <a:p>
          <a:endParaRPr lang="en-US" sz="100" dirty="0"/>
        </a:p>
      </dgm:t>
    </dgm:pt>
    <dgm:pt modelId="{12975C65-BFB8-49A6-8238-533A84EE98EF}" type="parTrans" cxnId="{0116FB44-4231-41C2-A723-E168B4C967F6}">
      <dgm:prSet/>
      <dgm:spPr/>
      <dgm:t>
        <a:bodyPr/>
        <a:lstStyle/>
        <a:p>
          <a:endParaRPr lang="en-US" sz="700"/>
        </a:p>
      </dgm:t>
    </dgm:pt>
    <dgm:pt modelId="{61196984-1A46-48E7-B996-9501D3684E23}" type="sibTrans" cxnId="{0116FB44-4231-41C2-A723-E168B4C967F6}">
      <dgm:prSet/>
      <dgm:spPr/>
      <dgm:t>
        <a:bodyPr/>
        <a:lstStyle/>
        <a:p>
          <a:endParaRPr lang="en-US" sz="700"/>
        </a:p>
      </dgm:t>
    </dgm:pt>
    <dgm:pt modelId="{C066B2BC-E0D4-4ACE-8296-83EA0993E289}">
      <dgm:prSet custT="1"/>
      <dgm:spPr/>
      <dgm:t>
        <a:bodyPr/>
        <a:lstStyle/>
        <a:p>
          <a:r>
            <a:rPr lang="en-US" sz="100" dirty="0"/>
            <a:t>	</a:t>
          </a:r>
        </a:p>
      </dgm:t>
    </dgm:pt>
    <dgm:pt modelId="{569BE208-D814-47EA-9571-4745882043C0}" type="parTrans" cxnId="{C471917D-F2D2-4573-8781-6437CA469D6A}">
      <dgm:prSet/>
      <dgm:spPr/>
      <dgm:t>
        <a:bodyPr/>
        <a:lstStyle/>
        <a:p>
          <a:endParaRPr lang="en-US" sz="700"/>
        </a:p>
      </dgm:t>
    </dgm:pt>
    <dgm:pt modelId="{31600A3A-0C26-4B1E-B4C9-410747A0B373}" type="sibTrans" cxnId="{C471917D-F2D2-4573-8781-6437CA469D6A}">
      <dgm:prSet/>
      <dgm:spPr/>
      <dgm:t>
        <a:bodyPr/>
        <a:lstStyle/>
        <a:p>
          <a:endParaRPr lang="en-US" sz="700"/>
        </a:p>
      </dgm:t>
    </dgm:pt>
    <dgm:pt modelId="{29EFF75C-D2FB-408A-B265-A0305F8DF980}">
      <dgm:prSet phldrT="[Text]" custT="1"/>
      <dgm:spPr/>
      <dgm:t>
        <a:bodyPr/>
        <a:lstStyle/>
        <a:p>
          <a:endParaRPr lang="en-US" sz="100" dirty="0"/>
        </a:p>
      </dgm:t>
    </dgm:pt>
    <dgm:pt modelId="{45C2BCAE-E276-4D24-95E9-BB9ED21CB7A9}" type="parTrans" cxnId="{7026A3BD-F5C8-4B60-9957-E7BD085156C9}">
      <dgm:prSet/>
      <dgm:spPr/>
      <dgm:t>
        <a:bodyPr/>
        <a:lstStyle/>
        <a:p>
          <a:endParaRPr lang="en-US" sz="700"/>
        </a:p>
      </dgm:t>
    </dgm:pt>
    <dgm:pt modelId="{19F7439F-343A-4EC5-A356-72EA658B91A5}" type="sibTrans" cxnId="{7026A3BD-F5C8-4B60-9957-E7BD085156C9}">
      <dgm:prSet/>
      <dgm:spPr>
        <a:noFill/>
      </dgm:spPr>
      <dgm:t>
        <a:bodyPr/>
        <a:lstStyle/>
        <a:p>
          <a:endParaRPr lang="en-US" sz="700"/>
        </a:p>
      </dgm:t>
    </dgm:pt>
    <dgm:pt modelId="{F0DEE247-AD06-465E-85EA-78D5F0967CAF}">
      <dgm:prSet phldrT="[Text]" phldr="1" custT="1"/>
      <dgm:spPr/>
      <dgm:t>
        <a:bodyPr/>
        <a:lstStyle/>
        <a:p>
          <a:endParaRPr lang="en-US" sz="100" dirty="0"/>
        </a:p>
      </dgm:t>
    </dgm:pt>
    <dgm:pt modelId="{A07BFA2F-E973-4FD8-AB16-E9F87795B97D}" type="sibTrans" cxnId="{0BC85FBF-E8D7-4ED9-B456-4DB9ADE1AD50}">
      <dgm:prSet/>
      <dgm:spPr/>
      <dgm:t>
        <a:bodyPr/>
        <a:lstStyle/>
        <a:p>
          <a:endParaRPr lang="en-US" sz="700"/>
        </a:p>
      </dgm:t>
    </dgm:pt>
    <dgm:pt modelId="{2411BFE6-1228-463D-B591-FE564A0A7DBF}" type="parTrans" cxnId="{0BC85FBF-E8D7-4ED9-B456-4DB9ADE1AD50}">
      <dgm:prSet/>
      <dgm:spPr/>
      <dgm:t>
        <a:bodyPr/>
        <a:lstStyle/>
        <a:p>
          <a:endParaRPr lang="en-US" sz="700"/>
        </a:p>
      </dgm:t>
    </dgm:pt>
    <dgm:pt modelId="{9A82F0EB-0A27-4503-9213-FE905AF53113}">
      <dgm:prSet phldrT="[Text]" custT="1"/>
      <dgm:spPr/>
      <dgm:t>
        <a:bodyPr/>
        <a:lstStyle/>
        <a:p>
          <a:endParaRPr lang="en-US" sz="100" dirty="0"/>
        </a:p>
      </dgm:t>
    </dgm:pt>
    <dgm:pt modelId="{86859183-7937-4F38-973A-06624BB2AB7C}" type="parTrans" cxnId="{DDB0A341-195B-4EAE-84BA-178BDBD3C2AE}">
      <dgm:prSet/>
      <dgm:spPr/>
      <dgm:t>
        <a:bodyPr/>
        <a:lstStyle/>
        <a:p>
          <a:endParaRPr lang="en-US"/>
        </a:p>
      </dgm:t>
    </dgm:pt>
    <dgm:pt modelId="{3ED9B512-780D-4E6C-AB01-B12A4D70BEFD}" type="sibTrans" cxnId="{DDB0A341-195B-4EAE-84BA-178BDBD3C2AE}">
      <dgm:prSet/>
      <dgm:spPr/>
      <dgm:t>
        <a:bodyPr/>
        <a:lstStyle/>
        <a:p>
          <a:endParaRPr lang="en-US"/>
        </a:p>
      </dgm:t>
    </dgm:pt>
    <dgm:pt modelId="{4E679726-3D57-403A-BB51-D3D0EFDA8297}">
      <dgm:prSet phldrT="[Text]" custT="1"/>
      <dgm:spPr/>
      <dgm:t>
        <a:bodyPr/>
        <a:lstStyle/>
        <a:p>
          <a:endParaRPr lang="en-US" sz="100" dirty="0"/>
        </a:p>
      </dgm:t>
    </dgm:pt>
    <dgm:pt modelId="{F648F43E-BBDF-4E83-9590-BC980FEAB861}" type="parTrans" cxnId="{4E493595-0A8C-4B04-9F9A-ACB3F331042C}">
      <dgm:prSet/>
      <dgm:spPr/>
      <dgm:t>
        <a:bodyPr/>
        <a:lstStyle/>
        <a:p>
          <a:endParaRPr lang="en-US"/>
        </a:p>
      </dgm:t>
    </dgm:pt>
    <dgm:pt modelId="{B9114DA0-2B70-47C7-B006-654A5F83EE11}" type="sibTrans" cxnId="{4E493595-0A8C-4B04-9F9A-ACB3F331042C}">
      <dgm:prSet/>
      <dgm:spPr/>
      <dgm:t>
        <a:bodyPr/>
        <a:lstStyle/>
        <a:p>
          <a:endParaRPr lang="en-US"/>
        </a:p>
      </dgm:t>
    </dgm:pt>
    <dgm:pt modelId="{4A661C85-9344-4334-8E86-E8D9C2879084}" type="pres">
      <dgm:prSet presAssocID="{E181F38A-17F0-4D17-AB91-AA1752C85800}" presName="cycle" presStyleCnt="0">
        <dgm:presLayoutVars>
          <dgm:dir/>
          <dgm:resizeHandles val="exact"/>
        </dgm:presLayoutVars>
      </dgm:prSet>
      <dgm:spPr/>
    </dgm:pt>
    <dgm:pt modelId="{39301AA8-F905-42E8-8091-7AE3E293FCD5}" type="pres">
      <dgm:prSet presAssocID="{29EFF75C-D2FB-408A-B265-A0305F8DF980}" presName="dummy" presStyleCnt="0"/>
      <dgm:spPr/>
    </dgm:pt>
    <dgm:pt modelId="{D93F2452-E72C-4AF5-BD7C-EF2370A69AAF}" type="pres">
      <dgm:prSet presAssocID="{29EFF75C-D2FB-408A-B265-A0305F8DF980}" presName="node" presStyleLbl="revTx" presStyleIdx="0" presStyleCnt="6">
        <dgm:presLayoutVars>
          <dgm:bulletEnabled val="1"/>
        </dgm:presLayoutVars>
      </dgm:prSet>
      <dgm:spPr/>
    </dgm:pt>
    <dgm:pt modelId="{B40D17D6-0931-4A03-9146-05C0FCB55CA0}" type="pres">
      <dgm:prSet presAssocID="{19F7439F-343A-4EC5-A356-72EA658B91A5}" presName="sibTrans" presStyleLbl="node1" presStyleIdx="0" presStyleCnt="6"/>
      <dgm:spPr/>
    </dgm:pt>
    <dgm:pt modelId="{40FC747A-B45A-4D49-A431-C9B044107CA9}" type="pres">
      <dgm:prSet presAssocID="{C066B2BC-E0D4-4ACE-8296-83EA0993E289}" presName="dummy" presStyleCnt="0"/>
      <dgm:spPr/>
    </dgm:pt>
    <dgm:pt modelId="{51D50C5D-2850-48A4-B0FC-4C58E7210B2C}" type="pres">
      <dgm:prSet presAssocID="{C066B2BC-E0D4-4ACE-8296-83EA0993E289}" presName="node" presStyleLbl="revTx" presStyleIdx="1" presStyleCnt="6">
        <dgm:presLayoutVars>
          <dgm:bulletEnabled val="1"/>
        </dgm:presLayoutVars>
      </dgm:prSet>
      <dgm:spPr/>
    </dgm:pt>
    <dgm:pt modelId="{AD5B4119-4095-4B20-BEAE-03BF2BF2B7AF}" type="pres">
      <dgm:prSet presAssocID="{31600A3A-0C26-4B1E-B4C9-410747A0B373}" presName="sibTrans" presStyleLbl="node1" presStyleIdx="1" presStyleCnt="6"/>
      <dgm:spPr/>
    </dgm:pt>
    <dgm:pt modelId="{87AA3C90-8E69-4781-8279-EFAC4575E9EB}" type="pres">
      <dgm:prSet presAssocID="{F0DEE247-AD06-465E-85EA-78D5F0967CAF}" presName="dummy" presStyleCnt="0"/>
      <dgm:spPr/>
    </dgm:pt>
    <dgm:pt modelId="{9ED1571C-BAEF-4CED-8A8F-E26D6CB81F27}" type="pres">
      <dgm:prSet presAssocID="{F0DEE247-AD06-465E-85EA-78D5F0967CAF}" presName="node" presStyleLbl="revTx" presStyleIdx="2" presStyleCnt="6">
        <dgm:presLayoutVars>
          <dgm:bulletEnabled val="1"/>
        </dgm:presLayoutVars>
      </dgm:prSet>
      <dgm:spPr/>
    </dgm:pt>
    <dgm:pt modelId="{F164B8D0-B124-4666-9B56-5D5B21EB1B78}" type="pres">
      <dgm:prSet presAssocID="{A07BFA2F-E973-4FD8-AB16-E9F87795B97D}" presName="sibTrans" presStyleLbl="node1" presStyleIdx="2" presStyleCnt="6"/>
      <dgm:spPr/>
    </dgm:pt>
    <dgm:pt modelId="{53900C27-8840-42BA-8442-F6B319B12D2E}" type="pres">
      <dgm:prSet presAssocID="{4E679726-3D57-403A-BB51-D3D0EFDA8297}" presName="dummy" presStyleCnt="0"/>
      <dgm:spPr/>
    </dgm:pt>
    <dgm:pt modelId="{0F2794B8-C120-40DC-ADB4-24EE8EC633FF}" type="pres">
      <dgm:prSet presAssocID="{4E679726-3D57-403A-BB51-D3D0EFDA8297}" presName="node" presStyleLbl="revTx" presStyleIdx="3" presStyleCnt="6">
        <dgm:presLayoutVars>
          <dgm:bulletEnabled val="1"/>
        </dgm:presLayoutVars>
      </dgm:prSet>
      <dgm:spPr/>
    </dgm:pt>
    <dgm:pt modelId="{8C407465-C203-469D-BBBE-19569C898ACD}" type="pres">
      <dgm:prSet presAssocID="{B9114DA0-2B70-47C7-B006-654A5F83EE11}" presName="sibTrans" presStyleLbl="node1" presStyleIdx="3" presStyleCnt="6"/>
      <dgm:spPr/>
    </dgm:pt>
    <dgm:pt modelId="{BB11EEF3-28CE-4C04-94A4-277AF72195C3}" type="pres">
      <dgm:prSet presAssocID="{9A82F0EB-0A27-4503-9213-FE905AF53113}" presName="dummy" presStyleCnt="0"/>
      <dgm:spPr/>
    </dgm:pt>
    <dgm:pt modelId="{13AAC51C-3576-4913-B933-184FF56A57ED}" type="pres">
      <dgm:prSet presAssocID="{9A82F0EB-0A27-4503-9213-FE905AF53113}" presName="node" presStyleLbl="revTx" presStyleIdx="4" presStyleCnt="6">
        <dgm:presLayoutVars>
          <dgm:bulletEnabled val="1"/>
        </dgm:presLayoutVars>
      </dgm:prSet>
      <dgm:spPr/>
    </dgm:pt>
    <dgm:pt modelId="{211157D4-7BC5-40E5-99ED-18F4813891E9}" type="pres">
      <dgm:prSet presAssocID="{3ED9B512-780D-4E6C-AB01-B12A4D70BEFD}" presName="sibTrans" presStyleLbl="node1" presStyleIdx="4" presStyleCnt="6"/>
      <dgm:spPr/>
    </dgm:pt>
    <dgm:pt modelId="{55C4960A-3AA7-4880-A2DA-12EECF7FBA98}" type="pres">
      <dgm:prSet presAssocID="{9DDB0E84-120E-4DBC-BDA7-F12C6441CD43}" presName="dummy" presStyleCnt="0"/>
      <dgm:spPr/>
    </dgm:pt>
    <dgm:pt modelId="{BB8D45A4-DA84-47E2-81CA-BA528F1F6FB8}" type="pres">
      <dgm:prSet presAssocID="{9DDB0E84-120E-4DBC-BDA7-F12C6441CD43}" presName="node" presStyleLbl="revTx" presStyleIdx="5" presStyleCnt="6">
        <dgm:presLayoutVars>
          <dgm:bulletEnabled val="1"/>
        </dgm:presLayoutVars>
      </dgm:prSet>
      <dgm:spPr/>
    </dgm:pt>
    <dgm:pt modelId="{A3F481B0-5478-4445-9F83-71E1D96BD3A9}" type="pres">
      <dgm:prSet presAssocID="{61196984-1A46-48E7-B996-9501D3684E23}" presName="sibTrans" presStyleLbl="node1" presStyleIdx="5" presStyleCnt="6"/>
      <dgm:spPr/>
    </dgm:pt>
  </dgm:ptLst>
  <dgm:cxnLst>
    <dgm:cxn modelId="{F982E21A-4F53-410D-B53F-C1C421B2399F}" type="presOf" srcId="{31600A3A-0C26-4B1E-B4C9-410747A0B373}" destId="{AD5B4119-4095-4B20-BEAE-03BF2BF2B7AF}" srcOrd="0" destOrd="0" presId="urn:microsoft.com/office/officeart/2005/8/layout/cycle1"/>
    <dgm:cxn modelId="{7D8EF33A-6564-4937-ADEE-402685AA180F}" type="presOf" srcId="{61196984-1A46-48E7-B996-9501D3684E23}" destId="{A3F481B0-5478-4445-9F83-71E1D96BD3A9}" srcOrd="0" destOrd="0" presId="urn:microsoft.com/office/officeart/2005/8/layout/cycle1"/>
    <dgm:cxn modelId="{7840D15B-C4C8-4804-9B51-36F4F47728BF}" type="presOf" srcId="{29EFF75C-D2FB-408A-B265-A0305F8DF980}" destId="{D93F2452-E72C-4AF5-BD7C-EF2370A69AAF}" srcOrd="0" destOrd="0" presId="urn:microsoft.com/office/officeart/2005/8/layout/cycle1"/>
    <dgm:cxn modelId="{DDB0A341-195B-4EAE-84BA-178BDBD3C2AE}" srcId="{E181F38A-17F0-4D17-AB91-AA1752C85800}" destId="{9A82F0EB-0A27-4503-9213-FE905AF53113}" srcOrd="4" destOrd="0" parTransId="{86859183-7937-4F38-973A-06624BB2AB7C}" sibTransId="{3ED9B512-780D-4E6C-AB01-B12A4D70BEFD}"/>
    <dgm:cxn modelId="{0116FB44-4231-41C2-A723-E168B4C967F6}" srcId="{E181F38A-17F0-4D17-AB91-AA1752C85800}" destId="{9DDB0E84-120E-4DBC-BDA7-F12C6441CD43}" srcOrd="5" destOrd="0" parTransId="{12975C65-BFB8-49A6-8238-533A84EE98EF}" sibTransId="{61196984-1A46-48E7-B996-9501D3684E23}"/>
    <dgm:cxn modelId="{C471917D-F2D2-4573-8781-6437CA469D6A}" srcId="{E181F38A-17F0-4D17-AB91-AA1752C85800}" destId="{C066B2BC-E0D4-4ACE-8296-83EA0993E289}" srcOrd="1" destOrd="0" parTransId="{569BE208-D814-47EA-9571-4745882043C0}" sibTransId="{31600A3A-0C26-4B1E-B4C9-410747A0B373}"/>
    <dgm:cxn modelId="{31B79491-DF9D-430E-8827-E667263EA7C7}" type="presOf" srcId="{4E679726-3D57-403A-BB51-D3D0EFDA8297}" destId="{0F2794B8-C120-40DC-ADB4-24EE8EC633FF}" srcOrd="0" destOrd="0" presId="urn:microsoft.com/office/officeart/2005/8/layout/cycle1"/>
    <dgm:cxn modelId="{4E493595-0A8C-4B04-9F9A-ACB3F331042C}" srcId="{E181F38A-17F0-4D17-AB91-AA1752C85800}" destId="{4E679726-3D57-403A-BB51-D3D0EFDA8297}" srcOrd="3" destOrd="0" parTransId="{F648F43E-BBDF-4E83-9590-BC980FEAB861}" sibTransId="{B9114DA0-2B70-47C7-B006-654A5F83EE11}"/>
    <dgm:cxn modelId="{890F42AC-EC99-4B97-B91E-4E09D097BC54}" type="presOf" srcId="{A07BFA2F-E973-4FD8-AB16-E9F87795B97D}" destId="{F164B8D0-B124-4666-9B56-5D5B21EB1B78}" srcOrd="0" destOrd="0" presId="urn:microsoft.com/office/officeart/2005/8/layout/cycle1"/>
    <dgm:cxn modelId="{3E9549AF-BAD2-4AC3-B0CD-D07B3AC5F3D6}" type="presOf" srcId="{B9114DA0-2B70-47C7-B006-654A5F83EE11}" destId="{8C407465-C203-469D-BBBE-19569C898ACD}" srcOrd="0" destOrd="0" presId="urn:microsoft.com/office/officeart/2005/8/layout/cycle1"/>
    <dgm:cxn modelId="{BC3A0EB1-7A21-4003-82A6-546E4B66BCFB}" type="presOf" srcId="{C066B2BC-E0D4-4ACE-8296-83EA0993E289}" destId="{51D50C5D-2850-48A4-B0FC-4C58E7210B2C}" srcOrd="0" destOrd="0" presId="urn:microsoft.com/office/officeart/2005/8/layout/cycle1"/>
    <dgm:cxn modelId="{4B4E87B7-6372-4345-AE75-CDB64423BFB2}" type="presOf" srcId="{9A82F0EB-0A27-4503-9213-FE905AF53113}" destId="{13AAC51C-3576-4913-B933-184FF56A57ED}" srcOrd="0" destOrd="0" presId="urn:microsoft.com/office/officeart/2005/8/layout/cycle1"/>
    <dgm:cxn modelId="{BA9A34BD-CF49-43D6-BFE7-2258B768CACD}" type="presOf" srcId="{E181F38A-17F0-4D17-AB91-AA1752C85800}" destId="{4A661C85-9344-4334-8E86-E8D9C2879084}" srcOrd="0" destOrd="0" presId="urn:microsoft.com/office/officeart/2005/8/layout/cycle1"/>
    <dgm:cxn modelId="{7026A3BD-F5C8-4B60-9957-E7BD085156C9}" srcId="{E181F38A-17F0-4D17-AB91-AA1752C85800}" destId="{29EFF75C-D2FB-408A-B265-A0305F8DF980}" srcOrd="0" destOrd="0" parTransId="{45C2BCAE-E276-4D24-95E9-BB9ED21CB7A9}" sibTransId="{19F7439F-343A-4EC5-A356-72EA658B91A5}"/>
    <dgm:cxn modelId="{0BC85FBF-E8D7-4ED9-B456-4DB9ADE1AD50}" srcId="{E181F38A-17F0-4D17-AB91-AA1752C85800}" destId="{F0DEE247-AD06-465E-85EA-78D5F0967CAF}" srcOrd="2" destOrd="0" parTransId="{2411BFE6-1228-463D-B591-FE564A0A7DBF}" sibTransId="{A07BFA2F-E973-4FD8-AB16-E9F87795B97D}"/>
    <dgm:cxn modelId="{45F77ECD-A770-4120-B35D-926C4B12D879}" type="presOf" srcId="{9DDB0E84-120E-4DBC-BDA7-F12C6441CD43}" destId="{BB8D45A4-DA84-47E2-81CA-BA528F1F6FB8}" srcOrd="0" destOrd="0" presId="urn:microsoft.com/office/officeart/2005/8/layout/cycle1"/>
    <dgm:cxn modelId="{6CEF29CF-1C96-4DA0-8CDC-CC37A8ACF001}" type="presOf" srcId="{19F7439F-343A-4EC5-A356-72EA658B91A5}" destId="{B40D17D6-0931-4A03-9146-05C0FCB55CA0}" srcOrd="0" destOrd="0" presId="urn:microsoft.com/office/officeart/2005/8/layout/cycle1"/>
    <dgm:cxn modelId="{4AECA5DF-CEDA-44E4-8CD7-2BF25C99AE4F}" type="presOf" srcId="{3ED9B512-780D-4E6C-AB01-B12A4D70BEFD}" destId="{211157D4-7BC5-40E5-99ED-18F4813891E9}" srcOrd="0" destOrd="0" presId="urn:microsoft.com/office/officeart/2005/8/layout/cycle1"/>
    <dgm:cxn modelId="{01ECDAF7-BEEA-4536-B4FF-7D1A96901F84}" type="presOf" srcId="{F0DEE247-AD06-465E-85EA-78D5F0967CAF}" destId="{9ED1571C-BAEF-4CED-8A8F-E26D6CB81F27}" srcOrd="0" destOrd="0" presId="urn:microsoft.com/office/officeart/2005/8/layout/cycle1"/>
    <dgm:cxn modelId="{F3D2B626-E861-449D-9ABF-94139E90E4C3}" type="presParOf" srcId="{4A661C85-9344-4334-8E86-E8D9C2879084}" destId="{39301AA8-F905-42E8-8091-7AE3E293FCD5}" srcOrd="0" destOrd="0" presId="urn:microsoft.com/office/officeart/2005/8/layout/cycle1"/>
    <dgm:cxn modelId="{2A21588F-6EA2-47C5-B71A-FBB874811868}" type="presParOf" srcId="{4A661C85-9344-4334-8E86-E8D9C2879084}" destId="{D93F2452-E72C-4AF5-BD7C-EF2370A69AAF}" srcOrd="1" destOrd="0" presId="urn:microsoft.com/office/officeart/2005/8/layout/cycle1"/>
    <dgm:cxn modelId="{78162898-714A-40F6-A411-C6F2E1D1F9BD}" type="presParOf" srcId="{4A661C85-9344-4334-8E86-E8D9C2879084}" destId="{B40D17D6-0931-4A03-9146-05C0FCB55CA0}" srcOrd="2" destOrd="0" presId="urn:microsoft.com/office/officeart/2005/8/layout/cycle1"/>
    <dgm:cxn modelId="{09B22D18-8E04-4C00-ABA1-B3B289D4BBC9}" type="presParOf" srcId="{4A661C85-9344-4334-8E86-E8D9C2879084}" destId="{40FC747A-B45A-4D49-A431-C9B044107CA9}" srcOrd="3" destOrd="0" presId="urn:microsoft.com/office/officeart/2005/8/layout/cycle1"/>
    <dgm:cxn modelId="{9115818B-276A-4F26-95F4-D25A13857E96}" type="presParOf" srcId="{4A661C85-9344-4334-8E86-E8D9C2879084}" destId="{51D50C5D-2850-48A4-B0FC-4C58E7210B2C}" srcOrd="4" destOrd="0" presId="urn:microsoft.com/office/officeart/2005/8/layout/cycle1"/>
    <dgm:cxn modelId="{F51502F4-F361-476D-AF0B-43E15207B397}" type="presParOf" srcId="{4A661C85-9344-4334-8E86-E8D9C2879084}" destId="{AD5B4119-4095-4B20-BEAE-03BF2BF2B7AF}" srcOrd="5" destOrd="0" presId="urn:microsoft.com/office/officeart/2005/8/layout/cycle1"/>
    <dgm:cxn modelId="{32F89D95-3A53-4E5F-8C15-921C531C9D28}" type="presParOf" srcId="{4A661C85-9344-4334-8E86-E8D9C2879084}" destId="{87AA3C90-8E69-4781-8279-EFAC4575E9EB}" srcOrd="6" destOrd="0" presId="urn:microsoft.com/office/officeart/2005/8/layout/cycle1"/>
    <dgm:cxn modelId="{54D02091-B2C6-4FBA-9943-4DF95DBEE9B2}" type="presParOf" srcId="{4A661C85-9344-4334-8E86-E8D9C2879084}" destId="{9ED1571C-BAEF-4CED-8A8F-E26D6CB81F27}" srcOrd="7" destOrd="0" presId="urn:microsoft.com/office/officeart/2005/8/layout/cycle1"/>
    <dgm:cxn modelId="{A069E1AB-5F4E-4EE5-B855-4098B4E8A84F}" type="presParOf" srcId="{4A661C85-9344-4334-8E86-E8D9C2879084}" destId="{F164B8D0-B124-4666-9B56-5D5B21EB1B78}" srcOrd="8" destOrd="0" presId="urn:microsoft.com/office/officeart/2005/8/layout/cycle1"/>
    <dgm:cxn modelId="{3FA2CEC9-6FA6-4FE1-AB54-1D0E8795D027}" type="presParOf" srcId="{4A661C85-9344-4334-8E86-E8D9C2879084}" destId="{53900C27-8840-42BA-8442-F6B319B12D2E}" srcOrd="9" destOrd="0" presId="urn:microsoft.com/office/officeart/2005/8/layout/cycle1"/>
    <dgm:cxn modelId="{B2F0A036-B044-411E-B435-0558932A784D}" type="presParOf" srcId="{4A661C85-9344-4334-8E86-E8D9C2879084}" destId="{0F2794B8-C120-40DC-ADB4-24EE8EC633FF}" srcOrd="10" destOrd="0" presId="urn:microsoft.com/office/officeart/2005/8/layout/cycle1"/>
    <dgm:cxn modelId="{2DD94D02-011B-4411-AC13-3E199D7DDCB5}" type="presParOf" srcId="{4A661C85-9344-4334-8E86-E8D9C2879084}" destId="{8C407465-C203-469D-BBBE-19569C898ACD}" srcOrd="11" destOrd="0" presId="urn:microsoft.com/office/officeart/2005/8/layout/cycle1"/>
    <dgm:cxn modelId="{0BA89EA9-E7F0-4A7B-A49B-189A844B7357}" type="presParOf" srcId="{4A661C85-9344-4334-8E86-E8D9C2879084}" destId="{BB11EEF3-28CE-4C04-94A4-277AF72195C3}" srcOrd="12" destOrd="0" presId="urn:microsoft.com/office/officeart/2005/8/layout/cycle1"/>
    <dgm:cxn modelId="{4B16BD41-FE90-4211-A374-486A05F979F3}" type="presParOf" srcId="{4A661C85-9344-4334-8E86-E8D9C2879084}" destId="{13AAC51C-3576-4913-B933-184FF56A57ED}" srcOrd="13" destOrd="0" presId="urn:microsoft.com/office/officeart/2005/8/layout/cycle1"/>
    <dgm:cxn modelId="{A5225610-7E99-4421-A50E-862DECCE8135}" type="presParOf" srcId="{4A661C85-9344-4334-8E86-E8D9C2879084}" destId="{211157D4-7BC5-40E5-99ED-18F4813891E9}" srcOrd="14" destOrd="0" presId="urn:microsoft.com/office/officeart/2005/8/layout/cycle1"/>
    <dgm:cxn modelId="{9EC6C840-6428-4AC5-B3B0-0F61B74822F4}" type="presParOf" srcId="{4A661C85-9344-4334-8E86-E8D9C2879084}" destId="{55C4960A-3AA7-4880-A2DA-12EECF7FBA98}" srcOrd="15" destOrd="0" presId="urn:microsoft.com/office/officeart/2005/8/layout/cycle1"/>
    <dgm:cxn modelId="{EC0D721B-F7DE-490E-88B3-A9C59AFEB2C0}" type="presParOf" srcId="{4A661C85-9344-4334-8E86-E8D9C2879084}" destId="{BB8D45A4-DA84-47E2-81CA-BA528F1F6FB8}" srcOrd="16" destOrd="0" presId="urn:microsoft.com/office/officeart/2005/8/layout/cycle1"/>
    <dgm:cxn modelId="{640081CB-18E1-4B8E-A640-20FB36058E75}" type="presParOf" srcId="{4A661C85-9344-4334-8E86-E8D9C2879084}" destId="{A3F481B0-5478-4445-9F83-71E1D96BD3A9}" srcOrd="17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81F38A-17F0-4D17-AB91-AA1752C85800}" type="doc">
      <dgm:prSet loTypeId="urn:microsoft.com/office/officeart/2005/8/layout/cycle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802AE7-B0FD-42E4-BD56-023D03061635}">
      <dgm:prSet phldrT="[Text]" custT="1"/>
      <dgm:spPr/>
      <dgm:t>
        <a:bodyPr/>
        <a:lstStyle/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  <a:p>
          <a:endParaRPr lang="en-US" sz="100" dirty="0"/>
        </a:p>
      </dgm:t>
    </dgm:pt>
    <dgm:pt modelId="{0627765D-503D-43C7-A8B8-9EDC6BCCB29C}" type="parTrans" cxnId="{F38FD6F7-0915-480B-924A-9E8252278752}">
      <dgm:prSet/>
      <dgm:spPr/>
      <dgm:t>
        <a:bodyPr/>
        <a:lstStyle/>
        <a:p>
          <a:endParaRPr lang="en-US" sz="700"/>
        </a:p>
      </dgm:t>
    </dgm:pt>
    <dgm:pt modelId="{99940167-7FF9-420C-9B69-01E99AA39525}" type="sibTrans" cxnId="{F38FD6F7-0915-480B-924A-9E8252278752}">
      <dgm:prSet/>
      <dgm:spPr/>
      <dgm:t>
        <a:bodyPr/>
        <a:lstStyle/>
        <a:p>
          <a:endParaRPr lang="en-US" sz="700"/>
        </a:p>
      </dgm:t>
    </dgm:pt>
    <dgm:pt modelId="{3D14ACC1-84A2-4CFF-8833-EA9A6E9A4103}">
      <dgm:prSet phldrT="[Text]" phldr="1" custT="1"/>
      <dgm:spPr/>
      <dgm:t>
        <a:bodyPr/>
        <a:lstStyle/>
        <a:p>
          <a:endParaRPr lang="en-US" sz="100" dirty="0"/>
        </a:p>
      </dgm:t>
    </dgm:pt>
    <dgm:pt modelId="{EFEE1385-1F63-4450-B307-2D84379B6485}" type="parTrans" cxnId="{EC0A846F-9B55-40ED-85C4-627160131731}">
      <dgm:prSet/>
      <dgm:spPr/>
      <dgm:t>
        <a:bodyPr/>
        <a:lstStyle/>
        <a:p>
          <a:endParaRPr lang="en-US" sz="700"/>
        </a:p>
      </dgm:t>
    </dgm:pt>
    <dgm:pt modelId="{438E1427-C3D2-45C0-8E6B-20B9ED3224F8}" type="sibTrans" cxnId="{EC0A846F-9B55-40ED-85C4-627160131731}">
      <dgm:prSet/>
      <dgm:spPr/>
      <dgm:t>
        <a:bodyPr/>
        <a:lstStyle/>
        <a:p>
          <a:endParaRPr lang="en-US" sz="700"/>
        </a:p>
      </dgm:t>
    </dgm:pt>
    <dgm:pt modelId="{54CC2F2C-06B8-4956-84D0-7A6010761EF2}">
      <dgm:prSet phldrT="[Text]" phldr="1" custT="1"/>
      <dgm:spPr/>
      <dgm:t>
        <a:bodyPr/>
        <a:lstStyle/>
        <a:p>
          <a:endParaRPr lang="en-US" sz="100" dirty="0"/>
        </a:p>
      </dgm:t>
    </dgm:pt>
    <dgm:pt modelId="{6727A4AC-2218-4DDD-9B80-8A59151390D2}" type="parTrans" cxnId="{B30937AD-1192-4D09-91DC-1D68A0400F63}">
      <dgm:prSet/>
      <dgm:spPr/>
      <dgm:t>
        <a:bodyPr/>
        <a:lstStyle/>
        <a:p>
          <a:endParaRPr lang="en-US" sz="700"/>
        </a:p>
      </dgm:t>
    </dgm:pt>
    <dgm:pt modelId="{404CA4C0-C7E7-4C4A-B458-1283387B2291}" type="sibTrans" cxnId="{B30937AD-1192-4D09-91DC-1D68A0400F63}">
      <dgm:prSet/>
      <dgm:spPr/>
      <dgm:t>
        <a:bodyPr/>
        <a:lstStyle/>
        <a:p>
          <a:endParaRPr lang="en-US" sz="700"/>
        </a:p>
      </dgm:t>
    </dgm:pt>
    <dgm:pt modelId="{F0DEE247-AD06-465E-85EA-78D5F0967CAF}">
      <dgm:prSet phldrT="[Text]" phldr="1" custT="1"/>
      <dgm:spPr/>
      <dgm:t>
        <a:bodyPr/>
        <a:lstStyle/>
        <a:p>
          <a:endParaRPr lang="en-US" sz="100" dirty="0"/>
        </a:p>
      </dgm:t>
    </dgm:pt>
    <dgm:pt modelId="{2411BFE6-1228-463D-B591-FE564A0A7DBF}" type="parTrans" cxnId="{0BC85FBF-E8D7-4ED9-B456-4DB9ADE1AD50}">
      <dgm:prSet/>
      <dgm:spPr/>
      <dgm:t>
        <a:bodyPr/>
        <a:lstStyle/>
        <a:p>
          <a:endParaRPr lang="en-US" sz="700"/>
        </a:p>
      </dgm:t>
    </dgm:pt>
    <dgm:pt modelId="{A07BFA2F-E973-4FD8-AB16-E9F87795B97D}" type="sibTrans" cxnId="{0BC85FBF-E8D7-4ED9-B456-4DB9ADE1AD50}">
      <dgm:prSet/>
      <dgm:spPr/>
      <dgm:t>
        <a:bodyPr/>
        <a:lstStyle/>
        <a:p>
          <a:endParaRPr lang="en-US" sz="700"/>
        </a:p>
      </dgm:t>
    </dgm:pt>
    <dgm:pt modelId="{9DDB0E84-120E-4DBC-BDA7-F12C6441CD43}">
      <dgm:prSet phldrT="[Text]" phldr="1" custT="1"/>
      <dgm:spPr/>
      <dgm:t>
        <a:bodyPr/>
        <a:lstStyle/>
        <a:p>
          <a:endParaRPr lang="en-US" sz="100" dirty="0"/>
        </a:p>
      </dgm:t>
    </dgm:pt>
    <dgm:pt modelId="{12975C65-BFB8-49A6-8238-533A84EE98EF}" type="parTrans" cxnId="{0116FB44-4231-41C2-A723-E168B4C967F6}">
      <dgm:prSet/>
      <dgm:spPr/>
      <dgm:t>
        <a:bodyPr/>
        <a:lstStyle/>
        <a:p>
          <a:endParaRPr lang="en-US" sz="700"/>
        </a:p>
      </dgm:t>
    </dgm:pt>
    <dgm:pt modelId="{61196984-1A46-48E7-B996-9501D3684E23}" type="sibTrans" cxnId="{0116FB44-4231-41C2-A723-E168B4C967F6}">
      <dgm:prSet/>
      <dgm:spPr/>
      <dgm:t>
        <a:bodyPr/>
        <a:lstStyle/>
        <a:p>
          <a:endParaRPr lang="en-US" sz="700"/>
        </a:p>
      </dgm:t>
    </dgm:pt>
    <dgm:pt modelId="{C066B2BC-E0D4-4ACE-8296-83EA0993E289}">
      <dgm:prSet custT="1"/>
      <dgm:spPr/>
      <dgm:t>
        <a:bodyPr/>
        <a:lstStyle/>
        <a:p>
          <a:r>
            <a:rPr lang="en-US" sz="100" dirty="0"/>
            <a:t>		</a:t>
          </a:r>
        </a:p>
      </dgm:t>
    </dgm:pt>
    <dgm:pt modelId="{569BE208-D814-47EA-9571-4745882043C0}" type="parTrans" cxnId="{C471917D-F2D2-4573-8781-6437CA469D6A}">
      <dgm:prSet/>
      <dgm:spPr/>
      <dgm:t>
        <a:bodyPr/>
        <a:lstStyle/>
        <a:p>
          <a:endParaRPr lang="en-US" sz="700"/>
        </a:p>
      </dgm:t>
    </dgm:pt>
    <dgm:pt modelId="{31600A3A-0C26-4B1E-B4C9-410747A0B373}" type="sibTrans" cxnId="{C471917D-F2D2-4573-8781-6437CA469D6A}">
      <dgm:prSet/>
      <dgm:spPr/>
      <dgm:t>
        <a:bodyPr/>
        <a:lstStyle/>
        <a:p>
          <a:endParaRPr lang="en-US" sz="700"/>
        </a:p>
      </dgm:t>
    </dgm:pt>
    <dgm:pt modelId="{29EFF75C-D2FB-408A-B265-A0305F8DF980}">
      <dgm:prSet phldrT="[Text]" custT="1"/>
      <dgm:spPr/>
      <dgm:t>
        <a:bodyPr/>
        <a:lstStyle/>
        <a:p>
          <a:endParaRPr lang="en-US" sz="100" dirty="0"/>
        </a:p>
      </dgm:t>
    </dgm:pt>
    <dgm:pt modelId="{45C2BCAE-E276-4D24-95E9-BB9ED21CB7A9}" type="parTrans" cxnId="{7026A3BD-F5C8-4B60-9957-E7BD085156C9}">
      <dgm:prSet/>
      <dgm:spPr/>
      <dgm:t>
        <a:bodyPr/>
        <a:lstStyle/>
        <a:p>
          <a:endParaRPr lang="en-US" sz="700"/>
        </a:p>
      </dgm:t>
    </dgm:pt>
    <dgm:pt modelId="{19F7439F-343A-4EC5-A356-72EA658B91A5}" type="sibTrans" cxnId="{7026A3BD-F5C8-4B60-9957-E7BD085156C9}">
      <dgm:prSet/>
      <dgm:spPr/>
      <dgm:t>
        <a:bodyPr/>
        <a:lstStyle/>
        <a:p>
          <a:endParaRPr lang="en-US" sz="700"/>
        </a:p>
      </dgm:t>
    </dgm:pt>
    <dgm:pt modelId="{1495F8F1-00A9-4AF9-8C63-C2E8EA168F30}">
      <dgm:prSet phldrT="[Text]" custT="1"/>
      <dgm:spPr/>
      <dgm:t>
        <a:bodyPr/>
        <a:lstStyle/>
        <a:p>
          <a:endParaRPr lang="en-US" sz="100" dirty="0"/>
        </a:p>
      </dgm:t>
    </dgm:pt>
    <dgm:pt modelId="{5BE8E57D-0AE9-46EC-BE29-D1E7C7C7B5E3}" type="parTrans" cxnId="{065F0E52-BAFA-41FE-9EB1-DF2BC0B91EB8}">
      <dgm:prSet/>
      <dgm:spPr/>
      <dgm:t>
        <a:bodyPr/>
        <a:lstStyle/>
        <a:p>
          <a:endParaRPr lang="en-US" sz="700"/>
        </a:p>
      </dgm:t>
    </dgm:pt>
    <dgm:pt modelId="{FCE7AA83-4BD8-4095-AC25-053DF19A06C0}" type="sibTrans" cxnId="{065F0E52-BAFA-41FE-9EB1-DF2BC0B91EB8}">
      <dgm:prSet/>
      <dgm:spPr/>
      <dgm:t>
        <a:bodyPr/>
        <a:lstStyle/>
        <a:p>
          <a:endParaRPr lang="en-US" sz="700"/>
        </a:p>
      </dgm:t>
    </dgm:pt>
    <dgm:pt modelId="{66D0F594-11BF-4641-9E8B-816F768DA374}">
      <dgm:prSet phldrT="[Text]" custT="1"/>
      <dgm:spPr/>
      <dgm:t>
        <a:bodyPr/>
        <a:lstStyle/>
        <a:p>
          <a:endParaRPr lang="en-US" sz="100" dirty="0"/>
        </a:p>
      </dgm:t>
    </dgm:pt>
    <dgm:pt modelId="{C8752CA7-DD1C-4F08-B938-5C177780D5B8}" type="parTrans" cxnId="{A8C38D81-40E8-477A-B339-7B6996D5A008}">
      <dgm:prSet/>
      <dgm:spPr/>
      <dgm:t>
        <a:bodyPr/>
        <a:lstStyle/>
        <a:p>
          <a:endParaRPr lang="en-US" sz="700"/>
        </a:p>
      </dgm:t>
    </dgm:pt>
    <dgm:pt modelId="{0BA44054-4F23-4C82-9522-AD5247F5D846}" type="sibTrans" cxnId="{A8C38D81-40E8-477A-B339-7B6996D5A008}">
      <dgm:prSet/>
      <dgm:spPr/>
      <dgm:t>
        <a:bodyPr/>
        <a:lstStyle/>
        <a:p>
          <a:endParaRPr lang="en-US" sz="700"/>
        </a:p>
      </dgm:t>
    </dgm:pt>
    <dgm:pt modelId="{EABD74B7-9610-4B06-B9A9-7FA28F1CD1C4}">
      <dgm:prSet phldrT="[Text]" custT="1"/>
      <dgm:spPr/>
      <dgm:t>
        <a:bodyPr/>
        <a:lstStyle/>
        <a:p>
          <a:endParaRPr lang="en-US" sz="100" dirty="0"/>
        </a:p>
      </dgm:t>
    </dgm:pt>
    <dgm:pt modelId="{5FBF599E-21D4-4331-9C1F-B92133592A81}" type="parTrans" cxnId="{FE67BD8D-DEF7-4731-BAAC-1117CF61C88F}">
      <dgm:prSet/>
      <dgm:spPr/>
      <dgm:t>
        <a:bodyPr/>
        <a:lstStyle/>
        <a:p>
          <a:endParaRPr lang="en-US" sz="700"/>
        </a:p>
      </dgm:t>
    </dgm:pt>
    <dgm:pt modelId="{EA1B981E-3CC8-4EEE-AB57-D04755B717C3}" type="sibTrans" cxnId="{FE67BD8D-DEF7-4731-BAAC-1117CF61C88F}">
      <dgm:prSet/>
      <dgm:spPr/>
      <dgm:t>
        <a:bodyPr/>
        <a:lstStyle/>
        <a:p>
          <a:endParaRPr lang="en-US" sz="700"/>
        </a:p>
      </dgm:t>
    </dgm:pt>
    <dgm:pt modelId="{D320C23B-D566-4854-B491-E301F7A18B34}">
      <dgm:prSet phldrT="[Text]" custT="1"/>
      <dgm:spPr/>
      <dgm:t>
        <a:bodyPr/>
        <a:lstStyle/>
        <a:p>
          <a:endParaRPr lang="en-US" sz="100" dirty="0"/>
        </a:p>
      </dgm:t>
    </dgm:pt>
    <dgm:pt modelId="{C7993042-36F1-40F6-8CFC-4596F493D618}" type="parTrans" cxnId="{70E99F8B-2080-46B6-AAA2-463BBBF6B3AF}">
      <dgm:prSet/>
      <dgm:spPr/>
      <dgm:t>
        <a:bodyPr/>
        <a:lstStyle/>
        <a:p>
          <a:endParaRPr lang="en-US" sz="700"/>
        </a:p>
      </dgm:t>
    </dgm:pt>
    <dgm:pt modelId="{93E53191-A22A-44AD-87D9-99C48D866475}" type="sibTrans" cxnId="{70E99F8B-2080-46B6-AAA2-463BBBF6B3AF}">
      <dgm:prSet/>
      <dgm:spPr/>
      <dgm:t>
        <a:bodyPr/>
        <a:lstStyle/>
        <a:p>
          <a:endParaRPr lang="en-US" sz="700"/>
        </a:p>
      </dgm:t>
    </dgm:pt>
    <dgm:pt modelId="{4A661C85-9344-4334-8E86-E8D9C2879084}" type="pres">
      <dgm:prSet presAssocID="{E181F38A-17F0-4D17-AB91-AA1752C85800}" presName="cycle" presStyleCnt="0">
        <dgm:presLayoutVars>
          <dgm:dir/>
          <dgm:resizeHandles val="exact"/>
        </dgm:presLayoutVars>
      </dgm:prSet>
      <dgm:spPr/>
    </dgm:pt>
    <dgm:pt modelId="{39301AA8-F905-42E8-8091-7AE3E293FCD5}" type="pres">
      <dgm:prSet presAssocID="{29EFF75C-D2FB-408A-B265-A0305F8DF980}" presName="dummy" presStyleCnt="0"/>
      <dgm:spPr/>
    </dgm:pt>
    <dgm:pt modelId="{D93F2452-E72C-4AF5-BD7C-EF2370A69AAF}" type="pres">
      <dgm:prSet presAssocID="{29EFF75C-D2FB-408A-B265-A0305F8DF980}" presName="node" presStyleLbl="revTx" presStyleIdx="0" presStyleCnt="10">
        <dgm:presLayoutVars>
          <dgm:bulletEnabled val="1"/>
        </dgm:presLayoutVars>
      </dgm:prSet>
      <dgm:spPr/>
    </dgm:pt>
    <dgm:pt modelId="{B40D17D6-0931-4A03-9146-05C0FCB55CA0}" type="pres">
      <dgm:prSet presAssocID="{19F7439F-343A-4EC5-A356-72EA658B91A5}" presName="sibTrans" presStyleLbl="node1" presStyleIdx="0" presStyleCnt="10"/>
      <dgm:spPr/>
    </dgm:pt>
    <dgm:pt modelId="{9DDB8CC3-B5CD-43CA-84A9-4ED06C92C707}" type="pres">
      <dgm:prSet presAssocID="{1495F8F1-00A9-4AF9-8C63-C2E8EA168F30}" presName="dummy" presStyleCnt="0"/>
      <dgm:spPr/>
    </dgm:pt>
    <dgm:pt modelId="{F2D013FE-FEBD-4676-B1B9-A2C50063BAA6}" type="pres">
      <dgm:prSet presAssocID="{1495F8F1-00A9-4AF9-8C63-C2E8EA168F30}" presName="node" presStyleLbl="revTx" presStyleIdx="1" presStyleCnt="10">
        <dgm:presLayoutVars>
          <dgm:bulletEnabled val="1"/>
        </dgm:presLayoutVars>
      </dgm:prSet>
      <dgm:spPr/>
    </dgm:pt>
    <dgm:pt modelId="{64D0A794-3F27-4932-98E1-6AC1DF22A7C1}" type="pres">
      <dgm:prSet presAssocID="{FCE7AA83-4BD8-4095-AC25-053DF19A06C0}" presName="sibTrans" presStyleLbl="node1" presStyleIdx="1" presStyleCnt="10"/>
      <dgm:spPr/>
    </dgm:pt>
    <dgm:pt modelId="{ED691D2C-BD33-456C-A8A2-754398012B24}" type="pres">
      <dgm:prSet presAssocID="{66D0F594-11BF-4641-9E8B-816F768DA374}" presName="dummy" presStyleCnt="0"/>
      <dgm:spPr/>
    </dgm:pt>
    <dgm:pt modelId="{DE833F3B-1D79-441C-B123-35E2282D505A}" type="pres">
      <dgm:prSet presAssocID="{66D0F594-11BF-4641-9E8B-816F768DA374}" presName="node" presStyleLbl="revTx" presStyleIdx="2" presStyleCnt="10">
        <dgm:presLayoutVars>
          <dgm:bulletEnabled val="1"/>
        </dgm:presLayoutVars>
      </dgm:prSet>
      <dgm:spPr/>
    </dgm:pt>
    <dgm:pt modelId="{D1C5B292-2063-4A9F-8303-ECAA0EB382B1}" type="pres">
      <dgm:prSet presAssocID="{0BA44054-4F23-4C82-9522-AD5247F5D846}" presName="sibTrans" presStyleLbl="node1" presStyleIdx="2" presStyleCnt="10"/>
      <dgm:spPr/>
    </dgm:pt>
    <dgm:pt modelId="{88E2D553-69A3-4FA0-A8A6-F2039BC8A03B}" type="pres">
      <dgm:prSet presAssocID="{EABD74B7-9610-4B06-B9A9-7FA28F1CD1C4}" presName="dummy" presStyleCnt="0"/>
      <dgm:spPr/>
    </dgm:pt>
    <dgm:pt modelId="{F577E72B-16FD-4E01-80C5-80E95ECBFF78}" type="pres">
      <dgm:prSet presAssocID="{EABD74B7-9610-4B06-B9A9-7FA28F1CD1C4}" presName="node" presStyleLbl="revTx" presStyleIdx="3" presStyleCnt="10">
        <dgm:presLayoutVars>
          <dgm:bulletEnabled val="1"/>
        </dgm:presLayoutVars>
      </dgm:prSet>
      <dgm:spPr/>
    </dgm:pt>
    <dgm:pt modelId="{A728311D-90DB-4FF2-AA30-E0C76ED514FB}" type="pres">
      <dgm:prSet presAssocID="{EA1B981E-3CC8-4EEE-AB57-D04755B717C3}" presName="sibTrans" presStyleLbl="node1" presStyleIdx="3" presStyleCnt="10"/>
      <dgm:spPr/>
    </dgm:pt>
    <dgm:pt modelId="{E8252688-62A7-442F-9621-F2EFF8224B80}" type="pres">
      <dgm:prSet presAssocID="{D320C23B-D566-4854-B491-E301F7A18B34}" presName="dummy" presStyleCnt="0"/>
      <dgm:spPr/>
    </dgm:pt>
    <dgm:pt modelId="{B98906D7-5C7D-447B-B8A2-E4A4675636E2}" type="pres">
      <dgm:prSet presAssocID="{D320C23B-D566-4854-B491-E301F7A18B34}" presName="node" presStyleLbl="revTx" presStyleIdx="4" presStyleCnt="10">
        <dgm:presLayoutVars>
          <dgm:bulletEnabled val="1"/>
        </dgm:presLayoutVars>
      </dgm:prSet>
      <dgm:spPr/>
    </dgm:pt>
    <dgm:pt modelId="{2241CD29-D373-48A8-A2F9-40D1E87EE317}" type="pres">
      <dgm:prSet presAssocID="{93E53191-A22A-44AD-87D9-99C48D866475}" presName="sibTrans" presStyleLbl="node1" presStyleIdx="4" presStyleCnt="10"/>
      <dgm:spPr/>
    </dgm:pt>
    <dgm:pt modelId="{A0911A1D-CCAB-458E-9325-1AC40374FFB0}" type="pres">
      <dgm:prSet presAssocID="{63802AE7-B0FD-42E4-BD56-023D03061635}" presName="dummy" presStyleCnt="0"/>
      <dgm:spPr/>
    </dgm:pt>
    <dgm:pt modelId="{EC7E4BCE-87A3-485C-BAC8-EDFD4BD62F5F}" type="pres">
      <dgm:prSet presAssocID="{63802AE7-B0FD-42E4-BD56-023D03061635}" presName="node" presStyleLbl="revTx" presStyleIdx="5" presStyleCnt="10">
        <dgm:presLayoutVars>
          <dgm:bulletEnabled val="1"/>
        </dgm:presLayoutVars>
      </dgm:prSet>
      <dgm:spPr/>
    </dgm:pt>
    <dgm:pt modelId="{021E86E9-A777-4A60-AEA9-1320DFA883FE}" type="pres">
      <dgm:prSet presAssocID="{99940167-7FF9-420C-9B69-01E99AA39525}" presName="sibTrans" presStyleLbl="node1" presStyleIdx="5" presStyleCnt="10"/>
      <dgm:spPr/>
    </dgm:pt>
    <dgm:pt modelId="{772B4BD4-90E4-45F0-A5B6-4741FDBAECC8}" type="pres">
      <dgm:prSet presAssocID="{3D14ACC1-84A2-4CFF-8833-EA9A6E9A4103}" presName="dummy" presStyleCnt="0"/>
      <dgm:spPr/>
    </dgm:pt>
    <dgm:pt modelId="{A7B9850C-68C0-49DE-AFA4-C971CD16EFA2}" type="pres">
      <dgm:prSet presAssocID="{3D14ACC1-84A2-4CFF-8833-EA9A6E9A4103}" presName="node" presStyleLbl="revTx" presStyleIdx="6" presStyleCnt="10">
        <dgm:presLayoutVars>
          <dgm:bulletEnabled val="1"/>
        </dgm:presLayoutVars>
      </dgm:prSet>
      <dgm:spPr/>
    </dgm:pt>
    <dgm:pt modelId="{094848C4-CF67-4560-B23C-BCDAF6E167C6}" type="pres">
      <dgm:prSet presAssocID="{438E1427-C3D2-45C0-8E6B-20B9ED3224F8}" presName="sibTrans" presStyleLbl="node1" presStyleIdx="6" presStyleCnt="10"/>
      <dgm:spPr/>
    </dgm:pt>
    <dgm:pt modelId="{3A92040D-C3E5-462F-8AAC-3AF56F72863C}" type="pres">
      <dgm:prSet presAssocID="{54CC2F2C-06B8-4956-84D0-7A6010761EF2}" presName="dummy" presStyleCnt="0"/>
      <dgm:spPr/>
    </dgm:pt>
    <dgm:pt modelId="{E6B93F2D-3C6C-405C-9F2E-1E0BFAE1EA05}" type="pres">
      <dgm:prSet presAssocID="{54CC2F2C-06B8-4956-84D0-7A6010761EF2}" presName="node" presStyleLbl="revTx" presStyleIdx="7" presStyleCnt="10">
        <dgm:presLayoutVars>
          <dgm:bulletEnabled val="1"/>
        </dgm:presLayoutVars>
      </dgm:prSet>
      <dgm:spPr/>
    </dgm:pt>
    <dgm:pt modelId="{A2C7C5E8-F41C-4A24-BD64-62B0F372CE3B}" type="pres">
      <dgm:prSet presAssocID="{404CA4C0-C7E7-4C4A-B458-1283387B2291}" presName="sibTrans" presStyleLbl="node1" presStyleIdx="7" presStyleCnt="10"/>
      <dgm:spPr/>
    </dgm:pt>
    <dgm:pt modelId="{87AA3C90-8E69-4781-8279-EFAC4575E9EB}" type="pres">
      <dgm:prSet presAssocID="{F0DEE247-AD06-465E-85EA-78D5F0967CAF}" presName="dummy" presStyleCnt="0"/>
      <dgm:spPr/>
    </dgm:pt>
    <dgm:pt modelId="{9ED1571C-BAEF-4CED-8A8F-E26D6CB81F27}" type="pres">
      <dgm:prSet presAssocID="{F0DEE247-AD06-465E-85EA-78D5F0967CAF}" presName="node" presStyleLbl="revTx" presStyleIdx="8" presStyleCnt="10">
        <dgm:presLayoutVars>
          <dgm:bulletEnabled val="1"/>
        </dgm:presLayoutVars>
      </dgm:prSet>
      <dgm:spPr/>
    </dgm:pt>
    <dgm:pt modelId="{F164B8D0-B124-4666-9B56-5D5B21EB1B78}" type="pres">
      <dgm:prSet presAssocID="{A07BFA2F-E973-4FD8-AB16-E9F87795B97D}" presName="sibTrans" presStyleLbl="node1" presStyleIdx="8" presStyleCnt="10"/>
      <dgm:spPr/>
    </dgm:pt>
    <dgm:pt modelId="{55C4960A-3AA7-4880-A2DA-12EECF7FBA98}" type="pres">
      <dgm:prSet presAssocID="{9DDB0E84-120E-4DBC-BDA7-F12C6441CD43}" presName="dummy" presStyleCnt="0"/>
      <dgm:spPr/>
    </dgm:pt>
    <dgm:pt modelId="{BB8D45A4-DA84-47E2-81CA-BA528F1F6FB8}" type="pres">
      <dgm:prSet presAssocID="{9DDB0E84-120E-4DBC-BDA7-F12C6441CD43}" presName="node" presStyleLbl="revTx" presStyleIdx="9" presStyleCnt="10">
        <dgm:presLayoutVars>
          <dgm:bulletEnabled val="1"/>
        </dgm:presLayoutVars>
      </dgm:prSet>
      <dgm:spPr/>
    </dgm:pt>
    <dgm:pt modelId="{A3F481B0-5478-4445-9F83-71E1D96BD3A9}" type="pres">
      <dgm:prSet presAssocID="{61196984-1A46-48E7-B996-9501D3684E23}" presName="sibTrans" presStyleLbl="node1" presStyleIdx="9" presStyleCnt="10"/>
      <dgm:spPr/>
    </dgm:pt>
  </dgm:ptLst>
  <dgm:cxnLst>
    <dgm:cxn modelId="{5751370C-3C5C-4FCD-8269-AE18C4B9B52E}" type="presOf" srcId="{C066B2BC-E0D4-4ACE-8296-83EA0993E289}" destId="{EC7E4BCE-87A3-485C-BAC8-EDFD4BD62F5F}" srcOrd="0" destOrd="1" presId="urn:microsoft.com/office/officeart/2005/8/layout/cycle1"/>
    <dgm:cxn modelId="{F6204B1D-FBCE-47EB-BAC1-7D66C3F14F51}" type="presOf" srcId="{FCE7AA83-4BD8-4095-AC25-053DF19A06C0}" destId="{64D0A794-3F27-4932-98E1-6AC1DF22A7C1}" srcOrd="0" destOrd="0" presId="urn:microsoft.com/office/officeart/2005/8/layout/cycle1"/>
    <dgm:cxn modelId="{7D8EF33A-6564-4937-ADEE-402685AA180F}" type="presOf" srcId="{61196984-1A46-48E7-B996-9501D3684E23}" destId="{A3F481B0-5478-4445-9F83-71E1D96BD3A9}" srcOrd="0" destOrd="0" presId="urn:microsoft.com/office/officeart/2005/8/layout/cycle1"/>
    <dgm:cxn modelId="{7840D15B-C4C8-4804-9B51-36F4F47728BF}" type="presOf" srcId="{29EFF75C-D2FB-408A-B265-A0305F8DF980}" destId="{D93F2452-E72C-4AF5-BD7C-EF2370A69AAF}" srcOrd="0" destOrd="0" presId="urn:microsoft.com/office/officeart/2005/8/layout/cycle1"/>
    <dgm:cxn modelId="{2933085C-397D-4A0A-88BE-B65DB9E0F268}" type="presOf" srcId="{63802AE7-B0FD-42E4-BD56-023D03061635}" destId="{EC7E4BCE-87A3-485C-BAC8-EDFD4BD62F5F}" srcOrd="0" destOrd="0" presId="urn:microsoft.com/office/officeart/2005/8/layout/cycle1"/>
    <dgm:cxn modelId="{2CF95741-E835-49C4-9095-BD91CD10A02D}" type="presOf" srcId="{EA1B981E-3CC8-4EEE-AB57-D04755B717C3}" destId="{A728311D-90DB-4FF2-AA30-E0C76ED514FB}" srcOrd="0" destOrd="0" presId="urn:microsoft.com/office/officeart/2005/8/layout/cycle1"/>
    <dgm:cxn modelId="{03715063-F502-4E50-B1C9-81FCDE6C3873}" type="presOf" srcId="{93E53191-A22A-44AD-87D9-99C48D866475}" destId="{2241CD29-D373-48A8-A2F9-40D1E87EE317}" srcOrd="0" destOrd="0" presId="urn:microsoft.com/office/officeart/2005/8/layout/cycle1"/>
    <dgm:cxn modelId="{0116FB44-4231-41C2-A723-E168B4C967F6}" srcId="{E181F38A-17F0-4D17-AB91-AA1752C85800}" destId="{9DDB0E84-120E-4DBC-BDA7-F12C6441CD43}" srcOrd="9" destOrd="0" parTransId="{12975C65-BFB8-49A6-8238-533A84EE98EF}" sibTransId="{61196984-1A46-48E7-B996-9501D3684E23}"/>
    <dgm:cxn modelId="{FC918F6E-48EB-4F03-8792-92ABBB805BD3}" type="presOf" srcId="{99940167-7FF9-420C-9B69-01E99AA39525}" destId="{021E86E9-A777-4A60-AEA9-1320DFA883FE}" srcOrd="0" destOrd="0" presId="urn:microsoft.com/office/officeart/2005/8/layout/cycle1"/>
    <dgm:cxn modelId="{EC0A846F-9B55-40ED-85C4-627160131731}" srcId="{E181F38A-17F0-4D17-AB91-AA1752C85800}" destId="{3D14ACC1-84A2-4CFF-8833-EA9A6E9A4103}" srcOrd="6" destOrd="0" parTransId="{EFEE1385-1F63-4450-B307-2D84379B6485}" sibTransId="{438E1427-C3D2-45C0-8E6B-20B9ED3224F8}"/>
    <dgm:cxn modelId="{065F0E52-BAFA-41FE-9EB1-DF2BC0B91EB8}" srcId="{E181F38A-17F0-4D17-AB91-AA1752C85800}" destId="{1495F8F1-00A9-4AF9-8C63-C2E8EA168F30}" srcOrd="1" destOrd="0" parTransId="{5BE8E57D-0AE9-46EC-BE29-D1E7C7C7B5E3}" sibTransId="{FCE7AA83-4BD8-4095-AC25-053DF19A06C0}"/>
    <dgm:cxn modelId="{766F2478-6A61-40C9-A569-19DAAB578BB4}" type="presOf" srcId="{3D14ACC1-84A2-4CFF-8833-EA9A6E9A4103}" destId="{A7B9850C-68C0-49DE-AFA4-C971CD16EFA2}" srcOrd="0" destOrd="0" presId="urn:microsoft.com/office/officeart/2005/8/layout/cycle1"/>
    <dgm:cxn modelId="{9D38037A-3DC7-4C43-9C9B-A6DD834EF269}" type="presOf" srcId="{1495F8F1-00A9-4AF9-8C63-C2E8EA168F30}" destId="{F2D013FE-FEBD-4676-B1B9-A2C50063BAA6}" srcOrd="0" destOrd="0" presId="urn:microsoft.com/office/officeart/2005/8/layout/cycle1"/>
    <dgm:cxn modelId="{C471917D-F2D2-4573-8781-6437CA469D6A}" srcId="{63802AE7-B0FD-42E4-BD56-023D03061635}" destId="{C066B2BC-E0D4-4ACE-8296-83EA0993E289}" srcOrd="0" destOrd="0" parTransId="{569BE208-D814-47EA-9571-4745882043C0}" sibTransId="{31600A3A-0C26-4B1E-B4C9-410747A0B373}"/>
    <dgm:cxn modelId="{A8C38D81-40E8-477A-B339-7B6996D5A008}" srcId="{E181F38A-17F0-4D17-AB91-AA1752C85800}" destId="{66D0F594-11BF-4641-9E8B-816F768DA374}" srcOrd="2" destOrd="0" parTransId="{C8752CA7-DD1C-4F08-B938-5C177780D5B8}" sibTransId="{0BA44054-4F23-4C82-9522-AD5247F5D846}"/>
    <dgm:cxn modelId="{135EE187-34DF-41E0-ACC3-52439D441A76}" type="presOf" srcId="{EABD74B7-9610-4B06-B9A9-7FA28F1CD1C4}" destId="{F577E72B-16FD-4E01-80C5-80E95ECBFF78}" srcOrd="0" destOrd="0" presId="urn:microsoft.com/office/officeart/2005/8/layout/cycle1"/>
    <dgm:cxn modelId="{70E99F8B-2080-46B6-AAA2-463BBBF6B3AF}" srcId="{E181F38A-17F0-4D17-AB91-AA1752C85800}" destId="{D320C23B-D566-4854-B491-E301F7A18B34}" srcOrd="4" destOrd="0" parTransId="{C7993042-36F1-40F6-8CFC-4596F493D618}" sibTransId="{93E53191-A22A-44AD-87D9-99C48D866475}"/>
    <dgm:cxn modelId="{FE67BD8D-DEF7-4731-BAAC-1117CF61C88F}" srcId="{E181F38A-17F0-4D17-AB91-AA1752C85800}" destId="{EABD74B7-9610-4B06-B9A9-7FA28F1CD1C4}" srcOrd="3" destOrd="0" parTransId="{5FBF599E-21D4-4331-9C1F-B92133592A81}" sibTransId="{EA1B981E-3CC8-4EEE-AB57-D04755B717C3}"/>
    <dgm:cxn modelId="{61E6DB99-B948-4AD0-AA8A-4F24FA1C06A9}" type="presOf" srcId="{0BA44054-4F23-4C82-9522-AD5247F5D846}" destId="{D1C5B292-2063-4A9F-8303-ECAA0EB382B1}" srcOrd="0" destOrd="0" presId="urn:microsoft.com/office/officeart/2005/8/layout/cycle1"/>
    <dgm:cxn modelId="{890F42AC-EC99-4B97-B91E-4E09D097BC54}" type="presOf" srcId="{A07BFA2F-E973-4FD8-AB16-E9F87795B97D}" destId="{F164B8D0-B124-4666-9B56-5D5B21EB1B78}" srcOrd="0" destOrd="0" presId="urn:microsoft.com/office/officeart/2005/8/layout/cycle1"/>
    <dgm:cxn modelId="{B30937AD-1192-4D09-91DC-1D68A0400F63}" srcId="{E181F38A-17F0-4D17-AB91-AA1752C85800}" destId="{54CC2F2C-06B8-4956-84D0-7A6010761EF2}" srcOrd="7" destOrd="0" parTransId="{6727A4AC-2218-4DDD-9B80-8A59151390D2}" sibTransId="{404CA4C0-C7E7-4C4A-B458-1283387B2291}"/>
    <dgm:cxn modelId="{E05430B0-1691-424D-9507-E629C5E5F80E}" type="presOf" srcId="{66D0F594-11BF-4641-9E8B-816F768DA374}" destId="{DE833F3B-1D79-441C-B123-35E2282D505A}" srcOrd="0" destOrd="0" presId="urn:microsoft.com/office/officeart/2005/8/layout/cycle1"/>
    <dgm:cxn modelId="{FAA8F7B1-E07F-47FD-9C8A-2F61C9E9AD96}" type="presOf" srcId="{404CA4C0-C7E7-4C4A-B458-1283387B2291}" destId="{A2C7C5E8-F41C-4A24-BD64-62B0F372CE3B}" srcOrd="0" destOrd="0" presId="urn:microsoft.com/office/officeart/2005/8/layout/cycle1"/>
    <dgm:cxn modelId="{BA9A34BD-CF49-43D6-BFE7-2258B768CACD}" type="presOf" srcId="{E181F38A-17F0-4D17-AB91-AA1752C85800}" destId="{4A661C85-9344-4334-8E86-E8D9C2879084}" srcOrd="0" destOrd="0" presId="urn:microsoft.com/office/officeart/2005/8/layout/cycle1"/>
    <dgm:cxn modelId="{7026A3BD-F5C8-4B60-9957-E7BD085156C9}" srcId="{E181F38A-17F0-4D17-AB91-AA1752C85800}" destId="{29EFF75C-D2FB-408A-B265-A0305F8DF980}" srcOrd="0" destOrd="0" parTransId="{45C2BCAE-E276-4D24-95E9-BB9ED21CB7A9}" sibTransId="{19F7439F-343A-4EC5-A356-72EA658B91A5}"/>
    <dgm:cxn modelId="{0BC85FBF-E8D7-4ED9-B456-4DB9ADE1AD50}" srcId="{E181F38A-17F0-4D17-AB91-AA1752C85800}" destId="{F0DEE247-AD06-465E-85EA-78D5F0967CAF}" srcOrd="8" destOrd="0" parTransId="{2411BFE6-1228-463D-B591-FE564A0A7DBF}" sibTransId="{A07BFA2F-E973-4FD8-AB16-E9F87795B97D}"/>
    <dgm:cxn modelId="{72E043C3-DA84-4300-ACA0-433B619E376F}" type="presOf" srcId="{54CC2F2C-06B8-4956-84D0-7A6010761EF2}" destId="{E6B93F2D-3C6C-405C-9F2E-1E0BFAE1EA05}" srcOrd="0" destOrd="0" presId="urn:microsoft.com/office/officeart/2005/8/layout/cycle1"/>
    <dgm:cxn modelId="{45F77ECD-A770-4120-B35D-926C4B12D879}" type="presOf" srcId="{9DDB0E84-120E-4DBC-BDA7-F12C6441CD43}" destId="{BB8D45A4-DA84-47E2-81CA-BA528F1F6FB8}" srcOrd="0" destOrd="0" presId="urn:microsoft.com/office/officeart/2005/8/layout/cycle1"/>
    <dgm:cxn modelId="{09126ECE-4543-41C7-80DA-B34602DE00CE}" type="presOf" srcId="{D320C23B-D566-4854-B491-E301F7A18B34}" destId="{B98906D7-5C7D-447B-B8A2-E4A4675636E2}" srcOrd="0" destOrd="0" presId="urn:microsoft.com/office/officeart/2005/8/layout/cycle1"/>
    <dgm:cxn modelId="{6CEF29CF-1C96-4DA0-8CDC-CC37A8ACF001}" type="presOf" srcId="{19F7439F-343A-4EC5-A356-72EA658B91A5}" destId="{B40D17D6-0931-4A03-9146-05C0FCB55CA0}" srcOrd="0" destOrd="0" presId="urn:microsoft.com/office/officeart/2005/8/layout/cycle1"/>
    <dgm:cxn modelId="{137FA7D6-F733-4F6A-B5CF-AC82507B7B49}" type="presOf" srcId="{438E1427-C3D2-45C0-8E6B-20B9ED3224F8}" destId="{094848C4-CF67-4560-B23C-BCDAF6E167C6}" srcOrd="0" destOrd="0" presId="urn:microsoft.com/office/officeart/2005/8/layout/cycle1"/>
    <dgm:cxn modelId="{F38FD6F7-0915-480B-924A-9E8252278752}" srcId="{E181F38A-17F0-4D17-AB91-AA1752C85800}" destId="{63802AE7-B0FD-42E4-BD56-023D03061635}" srcOrd="5" destOrd="0" parTransId="{0627765D-503D-43C7-A8B8-9EDC6BCCB29C}" sibTransId="{99940167-7FF9-420C-9B69-01E99AA39525}"/>
    <dgm:cxn modelId="{01ECDAF7-BEEA-4536-B4FF-7D1A96901F84}" type="presOf" srcId="{F0DEE247-AD06-465E-85EA-78D5F0967CAF}" destId="{9ED1571C-BAEF-4CED-8A8F-E26D6CB81F27}" srcOrd="0" destOrd="0" presId="urn:microsoft.com/office/officeart/2005/8/layout/cycle1"/>
    <dgm:cxn modelId="{F3D2B626-E861-449D-9ABF-94139E90E4C3}" type="presParOf" srcId="{4A661C85-9344-4334-8E86-E8D9C2879084}" destId="{39301AA8-F905-42E8-8091-7AE3E293FCD5}" srcOrd="0" destOrd="0" presId="urn:microsoft.com/office/officeart/2005/8/layout/cycle1"/>
    <dgm:cxn modelId="{2A21588F-6EA2-47C5-B71A-FBB874811868}" type="presParOf" srcId="{4A661C85-9344-4334-8E86-E8D9C2879084}" destId="{D93F2452-E72C-4AF5-BD7C-EF2370A69AAF}" srcOrd="1" destOrd="0" presId="urn:microsoft.com/office/officeart/2005/8/layout/cycle1"/>
    <dgm:cxn modelId="{78162898-714A-40F6-A411-C6F2E1D1F9BD}" type="presParOf" srcId="{4A661C85-9344-4334-8E86-E8D9C2879084}" destId="{B40D17D6-0931-4A03-9146-05C0FCB55CA0}" srcOrd="2" destOrd="0" presId="urn:microsoft.com/office/officeart/2005/8/layout/cycle1"/>
    <dgm:cxn modelId="{08B45080-5E65-4D78-9001-A763FA72F4CB}" type="presParOf" srcId="{4A661C85-9344-4334-8E86-E8D9C2879084}" destId="{9DDB8CC3-B5CD-43CA-84A9-4ED06C92C707}" srcOrd="3" destOrd="0" presId="urn:microsoft.com/office/officeart/2005/8/layout/cycle1"/>
    <dgm:cxn modelId="{286CE195-C446-496B-82BF-2777CB07728D}" type="presParOf" srcId="{4A661C85-9344-4334-8E86-E8D9C2879084}" destId="{F2D013FE-FEBD-4676-B1B9-A2C50063BAA6}" srcOrd="4" destOrd="0" presId="urn:microsoft.com/office/officeart/2005/8/layout/cycle1"/>
    <dgm:cxn modelId="{8920A27F-FA02-4710-A82F-755ADC3B9D52}" type="presParOf" srcId="{4A661C85-9344-4334-8E86-E8D9C2879084}" destId="{64D0A794-3F27-4932-98E1-6AC1DF22A7C1}" srcOrd="5" destOrd="0" presId="urn:microsoft.com/office/officeart/2005/8/layout/cycle1"/>
    <dgm:cxn modelId="{0BC94161-90D4-4AE3-B1FF-593DCD264D60}" type="presParOf" srcId="{4A661C85-9344-4334-8E86-E8D9C2879084}" destId="{ED691D2C-BD33-456C-A8A2-754398012B24}" srcOrd="6" destOrd="0" presId="urn:microsoft.com/office/officeart/2005/8/layout/cycle1"/>
    <dgm:cxn modelId="{3157AF12-A011-4B92-800C-909C38F8769C}" type="presParOf" srcId="{4A661C85-9344-4334-8E86-E8D9C2879084}" destId="{DE833F3B-1D79-441C-B123-35E2282D505A}" srcOrd="7" destOrd="0" presId="urn:microsoft.com/office/officeart/2005/8/layout/cycle1"/>
    <dgm:cxn modelId="{3A4E37F1-45E1-41A7-B54D-8EEE579E1955}" type="presParOf" srcId="{4A661C85-9344-4334-8E86-E8D9C2879084}" destId="{D1C5B292-2063-4A9F-8303-ECAA0EB382B1}" srcOrd="8" destOrd="0" presId="urn:microsoft.com/office/officeart/2005/8/layout/cycle1"/>
    <dgm:cxn modelId="{B547AB32-B738-4389-AF53-5F9DB71AFEF9}" type="presParOf" srcId="{4A661C85-9344-4334-8E86-E8D9C2879084}" destId="{88E2D553-69A3-4FA0-A8A6-F2039BC8A03B}" srcOrd="9" destOrd="0" presId="urn:microsoft.com/office/officeart/2005/8/layout/cycle1"/>
    <dgm:cxn modelId="{B20D3754-8848-4B5C-8E9F-435C3EF250D6}" type="presParOf" srcId="{4A661C85-9344-4334-8E86-E8D9C2879084}" destId="{F577E72B-16FD-4E01-80C5-80E95ECBFF78}" srcOrd="10" destOrd="0" presId="urn:microsoft.com/office/officeart/2005/8/layout/cycle1"/>
    <dgm:cxn modelId="{EE8B0B78-9B92-42BE-978E-C7203977FF16}" type="presParOf" srcId="{4A661C85-9344-4334-8E86-E8D9C2879084}" destId="{A728311D-90DB-4FF2-AA30-E0C76ED514FB}" srcOrd="11" destOrd="0" presId="urn:microsoft.com/office/officeart/2005/8/layout/cycle1"/>
    <dgm:cxn modelId="{65B9FBCB-D62A-4C16-9CD8-FE97C8D517D2}" type="presParOf" srcId="{4A661C85-9344-4334-8E86-E8D9C2879084}" destId="{E8252688-62A7-442F-9621-F2EFF8224B80}" srcOrd="12" destOrd="0" presId="urn:microsoft.com/office/officeart/2005/8/layout/cycle1"/>
    <dgm:cxn modelId="{9A5FB649-B888-4257-A089-FD0ED687AF3B}" type="presParOf" srcId="{4A661C85-9344-4334-8E86-E8D9C2879084}" destId="{B98906D7-5C7D-447B-B8A2-E4A4675636E2}" srcOrd="13" destOrd="0" presId="urn:microsoft.com/office/officeart/2005/8/layout/cycle1"/>
    <dgm:cxn modelId="{E1913370-8327-4AAF-A59B-625920691B57}" type="presParOf" srcId="{4A661C85-9344-4334-8E86-E8D9C2879084}" destId="{2241CD29-D373-48A8-A2F9-40D1E87EE317}" srcOrd="14" destOrd="0" presId="urn:microsoft.com/office/officeart/2005/8/layout/cycle1"/>
    <dgm:cxn modelId="{CA35A048-D473-4523-A15D-121C7374EA97}" type="presParOf" srcId="{4A661C85-9344-4334-8E86-E8D9C2879084}" destId="{A0911A1D-CCAB-458E-9325-1AC40374FFB0}" srcOrd="15" destOrd="0" presId="urn:microsoft.com/office/officeart/2005/8/layout/cycle1"/>
    <dgm:cxn modelId="{6BD41AF6-4BE0-4188-8A83-0E42EDCC015F}" type="presParOf" srcId="{4A661C85-9344-4334-8E86-E8D9C2879084}" destId="{EC7E4BCE-87A3-485C-BAC8-EDFD4BD62F5F}" srcOrd="16" destOrd="0" presId="urn:microsoft.com/office/officeart/2005/8/layout/cycle1"/>
    <dgm:cxn modelId="{ACBE97ED-45BE-44C9-A084-48458D0F30D7}" type="presParOf" srcId="{4A661C85-9344-4334-8E86-E8D9C2879084}" destId="{021E86E9-A777-4A60-AEA9-1320DFA883FE}" srcOrd="17" destOrd="0" presId="urn:microsoft.com/office/officeart/2005/8/layout/cycle1"/>
    <dgm:cxn modelId="{4027E35F-3F81-466C-A2F2-61F94BE78F1A}" type="presParOf" srcId="{4A661C85-9344-4334-8E86-E8D9C2879084}" destId="{772B4BD4-90E4-45F0-A5B6-4741FDBAECC8}" srcOrd="18" destOrd="0" presId="urn:microsoft.com/office/officeart/2005/8/layout/cycle1"/>
    <dgm:cxn modelId="{127E9B8F-2E4B-4128-8C61-09FAEB615F7E}" type="presParOf" srcId="{4A661C85-9344-4334-8E86-E8D9C2879084}" destId="{A7B9850C-68C0-49DE-AFA4-C971CD16EFA2}" srcOrd="19" destOrd="0" presId="urn:microsoft.com/office/officeart/2005/8/layout/cycle1"/>
    <dgm:cxn modelId="{D241D89F-CF73-44CB-BB69-9DE452148784}" type="presParOf" srcId="{4A661C85-9344-4334-8E86-E8D9C2879084}" destId="{094848C4-CF67-4560-B23C-BCDAF6E167C6}" srcOrd="20" destOrd="0" presId="urn:microsoft.com/office/officeart/2005/8/layout/cycle1"/>
    <dgm:cxn modelId="{CB742494-8CE7-4345-9A61-D666D6FB8071}" type="presParOf" srcId="{4A661C85-9344-4334-8E86-E8D9C2879084}" destId="{3A92040D-C3E5-462F-8AAC-3AF56F72863C}" srcOrd="21" destOrd="0" presId="urn:microsoft.com/office/officeart/2005/8/layout/cycle1"/>
    <dgm:cxn modelId="{FC44668E-F4C2-4BD6-8CC1-0A8C7FFF084C}" type="presParOf" srcId="{4A661C85-9344-4334-8E86-E8D9C2879084}" destId="{E6B93F2D-3C6C-405C-9F2E-1E0BFAE1EA05}" srcOrd="22" destOrd="0" presId="urn:microsoft.com/office/officeart/2005/8/layout/cycle1"/>
    <dgm:cxn modelId="{9DC359DC-B2A2-40E2-8684-D1C39B254A31}" type="presParOf" srcId="{4A661C85-9344-4334-8E86-E8D9C2879084}" destId="{A2C7C5E8-F41C-4A24-BD64-62B0F372CE3B}" srcOrd="23" destOrd="0" presId="urn:microsoft.com/office/officeart/2005/8/layout/cycle1"/>
    <dgm:cxn modelId="{32F89D95-3A53-4E5F-8C15-921C531C9D28}" type="presParOf" srcId="{4A661C85-9344-4334-8E86-E8D9C2879084}" destId="{87AA3C90-8E69-4781-8279-EFAC4575E9EB}" srcOrd="24" destOrd="0" presId="urn:microsoft.com/office/officeart/2005/8/layout/cycle1"/>
    <dgm:cxn modelId="{54D02091-B2C6-4FBA-9943-4DF95DBEE9B2}" type="presParOf" srcId="{4A661C85-9344-4334-8E86-E8D9C2879084}" destId="{9ED1571C-BAEF-4CED-8A8F-E26D6CB81F27}" srcOrd="25" destOrd="0" presId="urn:microsoft.com/office/officeart/2005/8/layout/cycle1"/>
    <dgm:cxn modelId="{A069E1AB-5F4E-4EE5-B855-4098B4E8A84F}" type="presParOf" srcId="{4A661C85-9344-4334-8E86-E8D9C2879084}" destId="{F164B8D0-B124-4666-9B56-5D5B21EB1B78}" srcOrd="26" destOrd="0" presId="urn:microsoft.com/office/officeart/2005/8/layout/cycle1"/>
    <dgm:cxn modelId="{9EC6C840-6428-4AC5-B3B0-0F61B74822F4}" type="presParOf" srcId="{4A661C85-9344-4334-8E86-E8D9C2879084}" destId="{55C4960A-3AA7-4880-A2DA-12EECF7FBA98}" srcOrd="27" destOrd="0" presId="urn:microsoft.com/office/officeart/2005/8/layout/cycle1"/>
    <dgm:cxn modelId="{EC0D721B-F7DE-490E-88B3-A9C59AFEB2C0}" type="presParOf" srcId="{4A661C85-9344-4334-8E86-E8D9C2879084}" destId="{BB8D45A4-DA84-47E2-81CA-BA528F1F6FB8}" srcOrd="28" destOrd="0" presId="urn:microsoft.com/office/officeart/2005/8/layout/cycle1"/>
    <dgm:cxn modelId="{640081CB-18E1-4B8E-A640-20FB36058E75}" type="presParOf" srcId="{4A661C85-9344-4334-8E86-E8D9C2879084}" destId="{A3F481B0-5478-4445-9F83-71E1D96BD3A9}" srcOrd="29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DB1C257-FE73-4281-BAFB-666B809299A8}" type="doc">
      <dgm:prSet loTypeId="urn:microsoft.com/office/officeart/2005/8/layout/cycle2" loCatId="cycle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2627043-B70F-4BB6-B9D1-FEE8731B5D50}">
      <dgm:prSet phldrT="[Text]" custT="1"/>
      <dgm:spPr/>
      <dgm:t>
        <a:bodyPr/>
        <a:lstStyle/>
        <a:p>
          <a:r>
            <a:rPr lang="en-US" sz="900" b="1" dirty="0"/>
            <a:t>INSPECTION</a:t>
          </a:r>
        </a:p>
      </dgm:t>
    </dgm:pt>
    <dgm:pt modelId="{BAF537BF-E771-4D37-9DE6-399FA41F5700}" type="parTrans" cxnId="{0A69283A-0238-4183-9E2A-273E4072A2BB}">
      <dgm:prSet/>
      <dgm:spPr/>
      <dgm:t>
        <a:bodyPr/>
        <a:lstStyle/>
        <a:p>
          <a:endParaRPr lang="en-US" sz="900"/>
        </a:p>
      </dgm:t>
    </dgm:pt>
    <dgm:pt modelId="{87A3B17A-8741-4A60-BCAB-0E322CD8B567}" type="sibTrans" cxnId="{0A69283A-0238-4183-9E2A-273E4072A2BB}">
      <dgm:prSet custT="1"/>
      <dgm:spPr/>
      <dgm:t>
        <a:bodyPr/>
        <a:lstStyle/>
        <a:p>
          <a:endParaRPr lang="en-US" sz="900" dirty="0"/>
        </a:p>
      </dgm:t>
    </dgm:pt>
    <dgm:pt modelId="{AF1E9539-3159-4DA8-9B95-543E6C6A8CAE}">
      <dgm:prSet phldrT="[Text]" custT="1"/>
      <dgm:spPr/>
      <dgm:t>
        <a:bodyPr/>
        <a:lstStyle/>
        <a:p>
          <a:r>
            <a:rPr lang="en-US" sz="900" b="1" dirty="0"/>
            <a:t>UPDATE IN THD</a:t>
          </a:r>
        </a:p>
      </dgm:t>
    </dgm:pt>
    <dgm:pt modelId="{0B64E5B4-F342-4853-A95D-6099E326BC83}" type="parTrans" cxnId="{1077DB03-C00C-4231-B195-DB05E487D668}">
      <dgm:prSet/>
      <dgm:spPr/>
      <dgm:t>
        <a:bodyPr/>
        <a:lstStyle/>
        <a:p>
          <a:endParaRPr lang="en-US" sz="900"/>
        </a:p>
      </dgm:t>
    </dgm:pt>
    <dgm:pt modelId="{956D8116-0613-4191-A427-95CC10E4230D}" type="sibTrans" cxnId="{1077DB03-C00C-4231-B195-DB05E487D668}">
      <dgm:prSet custT="1"/>
      <dgm:spPr/>
      <dgm:t>
        <a:bodyPr/>
        <a:lstStyle/>
        <a:p>
          <a:endParaRPr lang="en-US" sz="900" dirty="0"/>
        </a:p>
      </dgm:t>
    </dgm:pt>
    <dgm:pt modelId="{DA756224-6BFA-4770-8B93-AF42ECB8EB79}">
      <dgm:prSet phldrT="[Text]" custT="1"/>
      <dgm:spPr/>
      <dgm:t>
        <a:bodyPr/>
        <a:lstStyle/>
        <a:p>
          <a:r>
            <a:rPr lang="en-US" sz="900" b="1" dirty="0"/>
            <a:t>OPEN JC &amp; ORDER PARTS</a:t>
          </a:r>
        </a:p>
      </dgm:t>
    </dgm:pt>
    <dgm:pt modelId="{AA7F2C72-5387-46A8-81E5-E88AFA171F1B}" type="parTrans" cxnId="{15F210E2-2ABA-4737-B0B3-BB4FBB26A099}">
      <dgm:prSet/>
      <dgm:spPr/>
      <dgm:t>
        <a:bodyPr/>
        <a:lstStyle/>
        <a:p>
          <a:endParaRPr lang="en-US" sz="900"/>
        </a:p>
      </dgm:t>
    </dgm:pt>
    <dgm:pt modelId="{6B146056-4EF6-4DF1-841C-D57A6068AFEE}" type="sibTrans" cxnId="{15F210E2-2ABA-4737-B0B3-BB4FBB26A099}">
      <dgm:prSet custT="1"/>
      <dgm:spPr/>
      <dgm:t>
        <a:bodyPr/>
        <a:lstStyle/>
        <a:p>
          <a:endParaRPr lang="en-US" sz="900" dirty="0"/>
        </a:p>
      </dgm:t>
    </dgm:pt>
    <dgm:pt modelId="{536A0EA3-95D0-4AE3-98F2-879B44498797}">
      <dgm:prSet phldrT="[Text]" custT="1"/>
      <dgm:spPr/>
      <dgm:t>
        <a:bodyPr/>
        <a:lstStyle/>
        <a:p>
          <a:r>
            <a:rPr lang="en-US" sz="900" b="1" dirty="0"/>
            <a:t>INFORMATION TO CUSTOMER</a:t>
          </a:r>
        </a:p>
      </dgm:t>
    </dgm:pt>
    <dgm:pt modelId="{A1B45B14-643A-410F-9764-19BCCBD7844A}" type="parTrans" cxnId="{1B9DFC5D-3401-4BD4-A11B-7D1DC48D78B3}">
      <dgm:prSet/>
      <dgm:spPr/>
      <dgm:t>
        <a:bodyPr/>
        <a:lstStyle/>
        <a:p>
          <a:endParaRPr lang="en-US" sz="900"/>
        </a:p>
      </dgm:t>
    </dgm:pt>
    <dgm:pt modelId="{A708CE21-FEE3-48DD-9073-76007735CCD4}" type="sibTrans" cxnId="{1B9DFC5D-3401-4BD4-A11B-7D1DC48D78B3}">
      <dgm:prSet custT="1"/>
      <dgm:spPr/>
      <dgm:t>
        <a:bodyPr/>
        <a:lstStyle/>
        <a:p>
          <a:endParaRPr lang="en-US" sz="900" dirty="0"/>
        </a:p>
      </dgm:t>
    </dgm:pt>
    <dgm:pt modelId="{B4434656-F2B2-43EA-A4BD-209D603360C4}">
      <dgm:prSet phldrT="[Text]" custT="1"/>
      <dgm:spPr/>
      <dgm:t>
        <a:bodyPr/>
        <a:lstStyle/>
        <a:p>
          <a:r>
            <a:rPr lang="en-US" sz="900" b="1" dirty="0"/>
            <a:t>COMPLETE JOB</a:t>
          </a:r>
        </a:p>
      </dgm:t>
    </dgm:pt>
    <dgm:pt modelId="{B9DCE69C-F87A-4B8B-B1B4-BBAE1D80842B}" type="parTrans" cxnId="{EDB98738-7C3D-4B68-BB48-946C01D62C30}">
      <dgm:prSet/>
      <dgm:spPr/>
      <dgm:t>
        <a:bodyPr/>
        <a:lstStyle/>
        <a:p>
          <a:endParaRPr lang="en-US" sz="1800"/>
        </a:p>
      </dgm:t>
    </dgm:pt>
    <dgm:pt modelId="{2B04EC85-A41B-47FD-BB7C-97A6DD3AA95A}" type="sibTrans" cxnId="{EDB98738-7C3D-4B68-BB48-946C01D62C30}">
      <dgm:prSet custT="1"/>
      <dgm:spPr/>
      <dgm:t>
        <a:bodyPr/>
        <a:lstStyle/>
        <a:p>
          <a:endParaRPr lang="en-US" sz="1000" dirty="0"/>
        </a:p>
      </dgm:t>
    </dgm:pt>
    <dgm:pt modelId="{7A5B7A7B-53AF-4DBD-A4F0-A7C3FFCC135D}">
      <dgm:prSet phldrT="[Text]" custT="1"/>
      <dgm:spPr/>
      <dgm:t>
        <a:bodyPr/>
        <a:lstStyle/>
        <a:p>
          <a:r>
            <a:rPr lang="en-US" sz="900" b="1" dirty="0"/>
            <a:t>INFORM CUSTOMER</a:t>
          </a:r>
        </a:p>
      </dgm:t>
    </dgm:pt>
    <dgm:pt modelId="{A38BC829-0035-4588-B203-2C9A83D91036}" type="parTrans" cxnId="{AF0110C4-9A18-4863-B176-C1C24DCF8093}">
      <dgm:prSet/>
      <dgm:spPr/>
      <dgm:t>
        <a:bodyPr/>
        <a:lstStyle/>
        <a:p>
          <a:endParaRPr lang="en-US" sz="1800"/>
        </a:p>
      </dgm:t>
    </dgm:pt>
    <dgm:pt modelId="{CC473E5B-6541-4932-B817-A40578A7D139}" type="sibTrans" cxnId="{AF0110C4-9A18-4863-B176-C1C24DCF8093}">
      <dgm:prSet custT="1"/>
      <dgm:spPr/>
      <dgm:t>
        <a:bodyPr/>
        <a:lstStyle/>
        <a:p>
          <a:endParaRPr lang="en-US" sz="1000" dirty="0"/>
        </a:p>
      </dgm:t>
    </dgm:pt>
    <dgm:pt modelId="{D78B5FF6-5A59-4A21-B0FE-18C4F2F462E7}">
      <dgm:prSet phldrT="[Text]" custT="1"/>
      <dgm:spPr/>
      <dgm:t>
        <a:bodyPr/>
        <a:lstStyle/>
        <a:p>
          <a:r>
            <a:rPr lang="en-US" sz="900" b="1" dirty="0"/>
            <a:t>WARRANTY CLAIM</a:t>
          </a:r>
        </a:p>
      </dgm:t>
    </dgm:pt>
    <dgm:pt modelId="{D0A203D5-7168-4B2D-97FD-F9B87A37B0C9}" type="sibTrans" cxnId="{F9C30F25-05E3-4BEB-978A-54A90DD56222}">
      <dgm:prSet custT="1"/>
      <dgm:spPr>
        <a:noFill/>
      </dgm:spPr>
      <dgm:t>
        <a:bodyPr/>
        <a:lstStyle/>
        <a:p>
          <a:endParaRPr lang="en-US" sz="900" dirty="0"/>
        </a:p>
      </dgm:t>
    </dgm:pt>
    <dgm:pt modelId="{48642432-CCFD-4ADE-B1FC-D026297AD744}" type="parTrans" cxnId="{F9C30F25-05E3-4BEB-978A-54A90DD56222}">
      <dgm:prSet/>
      <dgm:spPr/>
      <dgm:t>
        <a:bodyPr/>
        <a:lstStyle/>
        <a:p>
          <a:endParaRPr lang="en-US" sz="900"/>
        </a:p>
      </dgm:t>
    </dgm:pt>
    <dgm:pt modelId="{DD01CDC3-0F5B-4E25-BB88-D7AB03F19A6B}">
      <dgm:prSet phldrT="[Text]" custT="1"/>
      <dgm:spPr/>
      <dgm:t>
        <a:bodyPr/>
        <a:lstStyle/>
        <a:p>
          <a:r>
            <a:rPr lang="en-US" sz="900" b="1" dirty="0"/>
            <a:t>UPDATE IN THD</a:t>
          </a:r>
        </a:p>
      </dgm:t>
    </dgm:pt>
    <dgm:pt modelId="{72977C01-18F4-4065-BD60-F412F89C10CE}" type="parTrans" cxnId="{8D9F8470-0BED-4A2A-A310-7DC790BE855A}">
      <dgm:prSet/>
      <dgm:spPr/>
      <dgm:t>
        <a:bodyPr/>
        <a:lstStyle/>
        <a:p>
          <a:endParaRPr lang="en-US" sz="1800"/>
        </a:p>
      </dgm:t>
    </dgm:pt>
    <dgm:pt modelId="{C2CF6281-EBCF-4B55-A9CF-EED747DF34D6}" type="sibTrans" cxnId="{8D9F8470-0BED-4A2A-A310-7DC790BE855A}">
      <dgm:prSet custT="1"/>
      <dgm:spPr/>
      <dgm:t>
        <a:bodyPr/>
        <a:lstStyle/>
        <a:p>
          <a:endParaRPr lang="en-US" sz="1000" dirty="0"/>
        </a:p>
      </dgm:t>
    </dgm:pt>
    <dgm:pt modelId="{2223B2E7-A42D-49AD-A97B-8B5B1320A8D6}" type="pres">
      <dgm:prSet presAssocID="{7DB1C257-FE73-4281-BAFB-666B809299A8}" presName="cycle" presStyleCnt="0">
        <dgm:presLayoutVars>
          <dgm:dir/>
          <dgm:resizeHandles val="exact"/>
        </dgm:presLayoutVars>
      </dgm:prSet>
      <dgm:spPr/>
    </dgm:pt>
    <dgm:pt modelId="{1DE2388A-EC3C-4E76-8BFC-3F7B72D4E2D7}" type="pres">
      <dgm:prSet presAssocID="{82627043-B70F-4BB6-B9D1-FEE8731B5D50}" presName="node" presStyleLbl="node1" presStyleIdx="0" presStyleCnt="8">
        <dgm:presLayoutVars>
          <dgm:bulletEnabled val="1"/>
        </dgm:presLayoutVars>
      </dgm:prSet>
      <dgm:spPr/>
    </dgm:pt>
    <dgm:pt modelId="{17A630CF-E2F1-4CC3-AEE3-C4C7EA2214DD}" type="pres">
      <dgm:prSet presAssocID="{87A3B17A-8741-4A60-BCAB-0E322CD8B567}" presName="sibTrans" presStyleLbl="sibTrans2D1" presStyleIdx="0" presStyleCnt="8"/>
      <dgm:spPr/>
    </dgm:pt>
    <dgm:pt modelId="{501573B6-9467-464A-8339-2FE8A2C31B3D}" type="pres">
      <dgm:prSet presAssocID="{87A3B17A-8741-4A60-BCAB-0E322CD8B567}" presName="connectorText" presStyleLbl="sibTrans2D1" presStyleIdx="0" presStyleCnt="8"/>
      <dgm:spPr/>
    </dgm:pt>
    <dgm:pt modelId="{AAAB8D90-6681-4CBE-A183-F4FDF20C4D59}" type="pres">
      <dgm:prSet presAssocID="{536A0EA3-95D0-4AE3-98F2-879B44498797}" presName="node" presStyleLbl="node1" presStyleIdx="1" presStyleCnt="8">
        <dgm:presLayoutVars>
          <dgm:bulletEnabled val="1"/>
        </dgm:presLayoutVars>
      </dgm:prSet>
      <dgm:spPr/>
    </dgm:pt>
    <dgm:pt modelId="{AEE489D2-DAEF-4FA6-A596-B6DF12C74C72}" type="pres">
      <dgm:prSet presAssocID="{A708CE21-FEE3-48DD-9073-76007735CCD4}" presName="sibTrans" presStyleLbl="sibTrans2D1" presStyleIdx="1" presStyleCnt="8"/>
      <dgm:spPr/>
    </dgm:pt>
    <dgm:pt modelId="{F2C082AE-D618-4018-A425-EF93A52A551C}" type="pres">
      <dgm:prSet presAssocID="{A708CE21-FEE3-48DD-9073-76007735CCD4}" presName="connectorText" presStyleLbl="sibTrans2D1" presStyleIdx="1" presStyleCnt="8"/>
      <dgm:spPr/>
    </dgm:pt>
    <dgm:pt modelId="{A6AD5F54-F695-43F4-8B94-6AA92D8F6738}" type="pres">
      <dgm:prSet presAssocID="{AF1E9539-3159-4DA8-9B95-543E6C6A8CAE}" presName="node" presStyleLbl="node1" presStyleIdx="2" presStyleCnt="8">
        <dgm:presLayoutVars>
          <dgm:bulletEnabled val="1"/>
        </dgm:presLayoutVars>
      </dgm:prSet>
      <dgm:spPr/>
    </dgm:pt>
    <dgm:pt modelId="{C80BE408-8D2D-4AF1-924B-002F9A37FE5D}" type="pres">
      <dgm:prSet presAssocID="{956D8116-0613-4191-A427-95CC10E4230D}" presName="sibTrans" presStyleLbl="sibTrans2D1" presStyleIdx="2" presStyleCnt="8"/>
      <dgm:spPr/>
    </dgm:pt>
    <dgm:pt modelId="{AB4A4BD1-0600-4F19-9F14-83181D3FF4A9}" type="pres">
      <dgm:prSet presAssocID="{956D8116-0613-4191-A427-95CC10E4230D}" presName="connectorText" presStyleLbl="sibTrans2D1" presStyleIdx="2" presStyleCnt="8"/>
      <dgm:spPr/>
    </dgm:pt>
    <dgm:pt modelId="{6C2DE069-C180-4DB8-9ABF-733D20F9F0CE}" type="pres">
      <dgm:prSet presAssocID="{DA756224-6BFA-4770-8B93-AF42ECB8EB79}" presName="node" presStyleLbl="node1" presStyleIdx="3" presStyleCnt="8">
        <dgm:presLayoutVars>
          <dgm:bulletEnabled val="1"/>
        </dgm:presLayoutVars>
      </dgm:prSet>
      <dgm:spPr/>
    </dgm:pt>
    <dgm:pt modelId="{463B81CF-FEA2-4762-92E6-A2F379D54F6F}" type="pres">
      <dgm:prSet presAssocID="{6B146056-4EF6-4DF1-841C-D57A6068AFEE}" presName="sibTrans" presStyleLbl="sibTrans2D1" presStyleIdx="3" presStyleCnt="8"/>
      <dgm:spPr/>
    </dgm:pt>
    <dgm:pt modelId="{B268D38F-34DF-4AF6-A76B-9963D50D290E}" type="pres">
      <dgm:prSet presAssocID="{6B146056-4EF6-4DF1-841C-D57A6068AFEE}" presName="connectorText" presStyleLbl="sibTrans2D1" presStyleIdx="3" presStyleCnt="8"/>
      <dgm:spPr/>
    </dgm:pt>
    <dgm:pt modelId="{48BC0288-819F-4EA2-9AE7-EAA84882BF9E}" type="pres">
      <dgm:prSet presAssocID="{B4434656-F2B2-43EA-A4BD-209D603360C4}" presName="node" presStyleLbl="node1" presStyleIdx="4" presStyleCnt="8">
        <dgm:presLayoutVars>
          <dgm:bulletEnabled val="1"/>
        </dgm:presLayoutVars>
      </dgm:prSet>
      <dgm:spPr/>
    </dgm:pt>
    <dgm:pt modelId="{09827A3C-7618-443B-A2F7-B18644A9A3E9}" type="pres">
      <dgm:prSet presAssocID="{2B04EC85-A41B-47FD-BB7C-97A6DD3AA95A}" presName="sibTrans" presStyleLbl="sibTrans2D1" presStyleIdx="4" presStyleCnt="8"/>
      <dgm:spPr/>
    </dgm:pt>
    <dgm:pt modelId="{F972D180-0062-4891-8D8E-B885DDBBF8CE}" type="pres">
      <dgm:prSet presAssocID="{2B04EC85-A41B-47FD-BB7C-97A6DD3AA95A}" presName="connectorText" presStyleLbl="sibTrans2D1" presStyleIdx="4" presStyleCnt="8"/>
      <dgm:spPr/>
    </dgm:pt>
    <dgm:pt modelId="{12F54EB2-8801-44CC-AAE3-10E93A72C264}" type="pres">
      <dgm:prSet presAssocID="{7A5B7A7B-53AF-4DBD-A4F0-A7C3FFCC135D}" presName="node" presStyleLbl="node1" presStyleIdx="5" presStyleCnt="8">
        <dgm:presLayoutVars>
          <dgm:bulletEnabled val="1"/>
        </dgm:presLayoutVars>
      </dgm:prSet>
      <dgm:spPr/>
    </dgm:pt>
    <dgm:pt modelId="{40C6E3C5-835D-4BA3-BAC4-9957772F08EB}" type="pres">
      <dgm:prSet presAssocID="{CC473E5B-6541-4932-B817-A40578A7D139}" presName="sibTrans" presStyleLbl="sibTrans2D1" presStyleIdx="5" presStyleCnt="8"/>
      <dgm:spPr/>
    </dgm:pt>
    <dgm:pt modelId="{06920BE9-C63E-4417-A4F9-4327D2908FBD}" type="pres">
      <dgm:prSet presAssocID="{CC473E5B-6541-4932-B817-A40578A7D139}" presName="connectorText" presStyleLbl="sibTrans2D1" presStyleIdx="5" presStyleCnt="8"/>
      <dgm:spPr/>
    </dgm:pt>
    <dgm:pt modelId="{A290576F-BA26-4708-A3CA-60EC79D9A8D0}" type="pres">
      <dgm:prSet presAssocID="{DD01CDC3-0F5B-4E25-BB88-D7AB03F19A6B}" presName="node" presStyleLbl="node1" presStyleIdx="6" presStyleCnt="8">
        <dgm:presLayoutVars>
          <dgm:bulletEnabled val="1"/>
        </dgm:presLayoutVars>
      </dgm:prSet>
      <dgm:spPr/>
    </dgm:pt>
    <dgm:pt modelId="{13E682EC-8283-4ED4-8EF1-0486D7C1CD8C}" type="pres">
      <dgm:prSet presAssocID="{C2CF6281-EBCF-4B55-A9CF-EED747DF34D6}" presName="sibTrans" presStyleLbl="sibTrans2D1" presStyleIdx="6" presStyleCnt="8"/>
      <dgm:spPr/>
    </dgm:pt>
    <dgm:pt modelId="{4891ECCF-2C14-4AAA-8D57-CD4214988737}" type="pres">
      <dgm:prSet presAssocID="{C2CF6281-EBCF-4B55-A9CF-EED747DF34D6}" presName="connectorText" presStyleLbl="sibTrans2D1" presStyleIdx="6" presStyleCnt="8"/>
      <dgm:spPr/>
    </dgm:pt>
    <dgm:pt modelId="{1BD66974-D9E3-40B5-916A-F31BFC9715ED}" type="pres">
      <dgm:prSet presAssocID="{D78B5FF6-5A59-4A21-B0FE-18C4F2F462E7}" presName="node" presStyleLbl="node1" presStyleIdx="7" presStyleCnt="8">
        <dgm:presLayoutVars>
          <dgm:bulletEnabled val="1"/>
        </dgm:presLayoutVars>
      </dgm:prSet>
      <dgm:spPr/>
    </dgm:pt>
    <dgm:pt modelId="{C0B2EBDB-200A-4AEA-991C-D4F7832335C3}" type="pres">
      <dgm:prSet presAssocID="{D0A203D5-7168-4B2D-97FD-F9B87A37B0C9}" presName="sibTrans" presStyleLbl="sibTrans2D1" presStyleIdx="7" presStyleCnt="8"/>
      <dgm:spPr/>
    </dgm:pt>
    <dgm:pt modelId="{82D2ECBE-6D56-48A0-9556-8A554FA0D006}" type="pres">
      <dgm:prSet presAssocID="{D0A203D5-7168-4B2D-97FD-F9B87A37B0C9}" presName="connectorText" presStyleLbl="sibTrans2D1" presStyleIdx="7" presStyleCnt="8"/>
      <dgm:spPr/>
    </dgm:pt>
  </dgm:ptLst>
  <dgm:cxnLst>
    <dgm:cxn modelId="{1077DB03-C00C-4231-B195-DB05E487D668}" srcId="{7DB1C257-FE73-4281-BAFB-666B809299A8}" destId="{AF1E9539-3159-4DA8-9B95-543E6C6A8CAE}" srcOrd="2" destOrd="0" parTransId="{0B64E5B4-F342-4853-A95D-6099E326BC83}" sibTransId="{956D8116-0613-4191-A427-95CC10E4230D}"/>
    <dgm:cxn modelId="{6004380B-E5FB-4AD0-A6E5-F26D491BE0E0}" type="presOf" srcId="{B4434656-F2B2-43EA-A4BD-209D603360C4}" destId="{48BC0288-819F-4EA2-9AE7-EAA84882BF9E}" srcOrd="0" destOrd="0" presId="urn:microsoft.com/office/officeart/2005/8/layout/cycle2"/>
    <dgm:cxn modelId="{23ED570C-EACB-4061-A2B5-712D2060B443}" type="presOf" srcId="{AF1E9539-3159-4DA8-9B95-543E6C6A8CAE}" destId="{A6AD5F54-F695-43F4-8B94-6AA92D8F6738}" srcOrd="0" destOrd="0" presId="urn:microsoft.com/office/officeart/2005/8/layout/cycle2"/>
    <dgm:cxn modelId="{CA34B012-8BC7-4833-AC40-AD1D4BA2030E}" type="presOf" srcId="{956D8116-0613-4191-A427-95CC10E4230D}" destId="{C80BE408-8D2D-4AF1-924B-002F9A37FE5D}" srcOrd="0" destOrd="0" presId="urn:microsoft.com/office/officeart/2005/8/layout/cycle2"/>
    <dgm:cxn modelId="{6D94C019-ADA6-4E35-8904-CE8EE814E08B}" type="presOf" srcId="{2B04EC85-A41B-47FD-BB7C-97A6DD3AA95A}" destId="{09827A3C-7618-443B-A2F7-B18644A9A3E9}" srcOrd="0" destOrd="0" presId="urn:microsoft.com/office/officeart/2005/8/layout/cycle2"/>
    <dgm:cxn modelId="{F9C30F25-05E3-4BEB-978A-54A90DD56222}" srcId="{7DB1C257-FE73-4281-BAFB-666B809299A8}" destId="{D78B5FF6-5A59-4A21-B0FE-18C4F2F462E7}" srcOrd="7" destOrd="0" parTransId="{48642432-CCFD-4ADE-B1FC-D026297AD744}" sibTransId="{D0A203D5-7168-4B2D-97FD-F9B87A37B0C9}"/>
    <dgm:cxn modelId="{2101B12A-3147-4666-BB3A-20BA0753B5F5}" type="presOf" srcId="{D0A203D5-7168-4B2D-97FD-F9B87A37B0C9}" destId="{82D2ECBE-6D56-48A0-9556-8A554FA0D006}" srcOrd="1" destOrd="0" presId="urn:microsoft.com/office/officeart/2005/8/layout/cycle2"/>
    <dgm:cxn modelId="{0FC1222F-EB4C-4C81-ADEE-8B0E21DC20BF}" type="presOf" srcId="{6B146056-4EF6-4DF1-841C-D57A6068AFEE}" destId="{B268D38F-34DF-4AF6-A76B-9963D50D290E}" srcOrd="1" destOrd="0" presId="urn:microsoft.com/office/officeart/2005/8/layout/cycle2"/>
    <dgm:cxn modelId="{F55D9331-CF05-452B-B84B-36320F119843}" type="presOf" srcId="{DD01CDC3-0F5B-4E25-BB88-D7AB03F19A6B}" destId="{A290576F-BA26-4708-A3CA-60EC79D9A8D0}" srcOrd="0" destOrd="0" presId="urn:microsoft.com/office/officeart/2005/8/layout/cycle2"/>
    <dgm:cxn modelId="{EDB98738-7C3D-4B68-BB48-946C01D62C30}" srcId="{7DB1C257-FE73-4281-BAFB-666B809299A8}" destId="{B4434656-F2B2-43EA-A4BD-209D603360C4}" srcOrd="4" destOrd="0" parTransId="{B9DCE69C-F87A-4B8B-B1B4-BBAE1D80842B}" sibTransId="{2B04EC85-A41B-47FD-BB7C-97A6DD3AA95A}"/>
    <dgm:cxn modelId="{0A69283A-0238-4183-9E2A-273E4072A2BB}" srcId="{7DB1C257-FE73-4281-BAFB-666B809299A8}" destId="{82627043-B70F-4BB6-B9D1-FEE8731B5D50}" srcOrd="0" destOrd="0" parTransId="{BAF537BF-E771-4D37-9DE6-399FA41F5700}" sibTransId="{87A3B17A-8741-4A60-BCAB-0E322CD8B567}"/>
    <dgm:cxn modelId="{FAC5765D-98C8-4CA8-AE31-3FBC058A2FDB}" type="presOf" srcId="{CC473E5B-6541-4932-B817-A40578A7D139}" destId="{06920BE9-C63E-4417-A4F9-4327D2908FBD}" srcOrd="1" destOrd="0" presId="urn:microsoft.com/office/officeart/2005/8/layout/cycle2"/>
    <dgm:cxn modelId="{1B9DFC5D-3401-4BD4-A11B-7D1DC48D78B3}" srcId="{7DB1C257-FE73-4281-BAFB-666B809299A8}" destId="{536A0EA3-95D0-4AE3-98F2-879B44498797}" srcOrd="1" destOrd="0" parTransId="{A1B45B14-643A-410F-9764-19BCCBD7844A}" sibTransId="{A708CE21-FEE3-48DD-9073-76007735CCD4}"/>
    <dgm:cxn modelId="{5EA3E147-8530-455B-AD61-3D2CF788CF1D}" type="presOf" srcId="{82627043-B70F-4BB6-B9D1-FEE8731B5D50}" destId="{1DE2388A-EC3C-4E76-8BFC-3F7B72D4E2D7}" srcOrd="0" destOrd="0" presId="urn:microsoft.com/office/officeart/2005/8/layout/cycle2"/>
    <dgm:cxn modelId="{8A47F44B-C0F9-428D-8FA1-3AFC2C742BD7}" type="presOf" srcId="{7A5B7A7B-53AF-4DBD-A4F0-A7C3FFCC135D}" destId="{12F54EB2-8801-44CC-AAE3-10E93A72C264}" srcOrd="0" destOrd="0" presId="urn:microsoft.com/office/officeart/2005/8/layout/cycle2"/>
    <dgm:cxn modelId="{8D9F8470-0BED-4A2A-A310-7DC790BE855A}" srcId="{7DB1C257-FE73-4281-BAFB-666B809299A8}" destId="{DD01CDC3-0F5B-4E25-BB88-D7AB03F19A6B}" srcOrd="6" destOrd="0" parTransId="{72977C01-18F4-4065-BD60-F412F89C10CE}" sibTransId="{C2CF6281-EBCF-4B55-A9CF-EED747DF34D6}"/>
    <dgm:cxn modelId="{05EA067C-09D3-48AC-957A-94027890E3C3}" type="presOf" srcId="{7DB1C257-FE73-4281-BAFB-666B809299A8}" destId="{2223B2E7-A42D-49AD-A97B-8B5B1320A8D6}" srcOrd="0" destOrd="0" presId="urn:microsoft.com/office/officeart/2005/8/layout/cycle2"/>
    <dgm:cxn modelId="{54AD4684-B123-4C78-8216-FC9F0E219483}" type="presOf" srcId="{CC473E5B-6541-4932-B817-A40578A7D139}" destId="{40C6E3C5-835D-4BA3-BAC4-9957772F08EB}" srcOrd="0" destOrd="0" presId="urn:microsoft.com/office/officeart/2005/8/layout/cycle2"/>
    <dgm:cxn modelId="{E4D8928E-AAA6-40B1-9147-7270DF9DDC01}" type="presOf" srcId="{6B146056-4EF6-4DF1-841C-D57A6068AFEE}" destId="{463B81CF-FEA2-4762-92E6-A2F379D54F6F}" srcOrd="0" destOrd="0" presId="urn:microsoft.com/office/officeart/2005/8/layout/cycle2"/>
    <dgm:cxn modelId="{F3DB3395-50D0-481B-AD83-F469FA7EEA83}" type="presOf" srcId="{536A0EA3-95D0-4AE3-98F2-879B44498797}" destId="{AAAB8D90-6681-4CBE-A183-F4FDF20C4D59}" srcOrd="0" destOrd="0" presId="urn:microsoft.com/office/officeart/2005/8/layout/cycle2"/>
    <dgm:cxn modelId="{712F9796-A0C0-4F82-B267-9C5D5392F9BA}" type="presOf" srcId="{87A3B17A-8741-4A60-BCAB-0E322CD8B567}" destId="{17A630CF-E2F1-4CC3-AEE3-C4C7EA2214DD}" srcOrd="0" destOrd="0" presId="urn:microsoft.com/office/officeart/2005/8/layout/cycle2"/>
    <dgm:cxn modelId="{90B367A5-D91E-4F8F-959E-930F292825D0}" type="presOf" srcId="{C2CF6281-EBCF-4B55-A9CF-EED747DF34D6}" destId="{4891ECCF-2C14-4AAA-8D57-CD4214988737}" srcOrd="1" destOrd="0" presId="urn:microsoft.com/office/officeart/2005/8/layout/cycle2"/>
    <dgm:cxn modelId="{25351CA6-CBF0-450D-B909-DC6F87FFE4C3}" type="presOf" srcId="{A708CE21-FEE3-48DD-9073-76007735CCD4}" destId="{AEE489D2-DAEF-4FA6-A596-B6DF12C74C72}" srcOrd="0" destOrd="0" presId="urn:microsoft.com/office/officeart/2005/8/layout/cycle2"/>
    <dgm:cxn modelId="{7CC6CDAF-A966-49C2-B077-0EC61B8E2943}" type="presOf" srcId="{DA756224-6BFA-4770-8B93-AF42ECB8EB79}" destId="{6C2DE069-C180-4DB8-9ABF-733D20F9F0CE}" srcOrd="0" destOrd="0" presId="urn:microsoft.com/office/officeart/2005/8/layout/cycle2"/>
    <dgm:cxn modelId="{68E9CEB4-FE31-4F0D-89F6-6F18E9BBCC8F}" type="presOf" srcId="{D78B5FF6-5A59-4A21-B0FE-18C4F2F462E7}" destId="{1BD66974-D9E3-40B5-916A-F31BFC9715ED}" srcOrd="0" destOrd="0" presId="urn:microsoft.com/office/officeart/2005/8/layout/cycle2"/>
    <dgm:cxn modelId="{AF0110C4-9A18-4863-B176-C1C24DCF8093}" srcId="{7DB1C257-FE73-4281-BAFB-666B809299A8}" destId="{7A5B7A7B-53AF-4DBD-A4F0-A7C3FFCC135D}" srcOrd="5" destOrd="0" parTransId="{A38BC829-0035-4588-B203-2C9A83D91036}" sibTransId="{CC473E5B-6541-4932-B817-A40578A7D139}"/>
    <dgm:cxn modelId="{962466C5-84FA-4AC2-96B1-3314E13F67F5}" type="presOf" srcId="{87A3B17A-8741-4A60-BCAB-0E322CD8B567}" destId="{501573B6-9467-464A-8339-2FE8A2C31B3D}" srcOrd="1" destOrd="0" presId="urn:microsoft.com/office/officeart/2005/8/layout/cycle2"/>
    <dgm:cxn modelId="{F57828CA-AFFE-41D9-9878-2C5F15D3EB04}" type="presOf" srcId="{A708CE21-FEE3-48DD-9073-76007735CCD4}" destId="{F2C082AE-D618-4018-A425-EF93A52A551C}" srcOrd="1" destOrd="0" presId="urn:microsoft.com/office/officeart/2005/8/layout/cycle2"/>
    <dgm:cxn modelId="{CC646DD9-E71A-4027-A0F3-34CD8B90542F}" type="presOf" srcId="{D0A203D5-7168-4B2D-97FD-F9B87A37B0C9}" destId="{C0B2EBDB-200A-4AEA-991C-D4F7832335C3}" srcOrd="0" destOrd="0" presId="urn:microsoft.com/office/officeart/2005/8/layout/cycle2"/>
    <dgm:cxn modelId="{9DEE25DA-69DF-4D59-BCC8-28E693EC18EB}" type="presOf" srcId="{956D8116-0613-4191-A427-95CC10E4230D}" destId="{AB4A4BD1-0600-4F19-9F14-83181D3FF4A9}" srcOrd="1" destOrd="0" presId="urn:microsoft.com/office/officeart/2005/8/layout/cycle2"/>
    <dgm:cxn modelId="{9E0694E1-F535-4326-A02E-A4A410DE463B}" type="presOf" srcId="{C2CF6281-EBCF-4B55-A9CF-EED747DF34D6}" destId="{13E682EC-8283-4ED4-8EF1-0486D7C1CD8C}" srcOrd="0" destOrd="0" presId="urn:microsoft.com/office/officeart/2005/8/layout/cycle2"/>
    <dgm:cxn modelId="{15F210E2-2ABA-4737-B0B3-BB4FBB26A099}" srcId="{7DB1C257-FE73-4281-BAFB-666B809299A8}" destId="{DA756224-6BFA-4770-8B93-AF42ECB8EB79}" srcOrd="3" destOrd="0" parTransId="{AA7F2C72-5387-46A8-81E5-E88AFA171F1B}" sibTransId="{6B146056-4EF6-4DF1-841C-D57A6068AFEE}"/>
    <dgm:cxn modelId="{D5140BEE-F8CF-49B4-9C20-5E42DC28CB8E}" type="presOf" srcId="{2B04EC85-A41B-47FD-BB7C-97A6DD3AA95A}" destId="{F972D180-0062-4891-8D8E-B885DDBBF8CE}" srcOrd="1" destOrd="0" presId="urn:microsoft.com/office/officeart/2005/8/layout/cycle2"/>
    <dgm:cxn modelId="{64BD3332-87A5-4842-B098-074C2B6BF44A}" type="presParOf" srcId="{2223B2E7-A42D-49AD-A97B-8B5B1320A8D6}" destId="{1DE2388A-EC3C-4E76-8BFC-3F7B72D4E2D7}" srcOrd="0" destOrd="0" presId="urn:microsoft.com/office/officeart/2005/8/layout/cycle2"/>
    <dgm:cxn modelId="{0A329C67-9C4F-47D4-8836-5E6483831499}" type="presParOf" srcId="{2223B2E7-A42D-49AD-A97B-8B5B1320A8D6}" destId="{17A630CF-E2F1-4CC3-AEE3-C4C7EA2214DD}" srcOrd="1" destOrd="0" presId="urn:microsoft.com/office/officeart/2005/8/layout/cycle2"/>
    <dgm:cxn modelId="{9B57E190-F16F-4885-9B14-66A6CA92D572}" type="presParOf" srcId="{17A630CF-E2F1-4CC3-AEE3-C4C7EA2214DD}" destId="{501573B6-9467-464A-8339-2FE8A2C31B3D}" srcOrd="0" destOrd="0" presId="urn:microsoft.com/office/officeart/2005/8/layout/cycle2"/>
    <dgm:cxn modelId="{76519F7C-F275-4F28-95BB-96C9032D854E}" type="presParOf" srcId="{2223B2E7-A42D-49AD-A97B-8B5B1320A8D6}" destId="{AAAB8D90-6681-4CBE-A183-F4FDF20C4D59}" srcOrd="2" destOrd="0" presId="urn:microsoft.com/office/officeart/2005/8/layout/cycle2"/>
    <dgm:cxn modelId="{639FF7C0-2787-4ABD-82FD-4779CBAA49D8}" type="presParOf" srcId="{2223B2E7-A42D-49AD-A97B-8B5B1320A8D6}" destId="{AEE489D2-DAEF-4FA6-A596-B6DF12C74C72}" srcOrd="3" destOrd="0" presId="urn:microsoft.com/office/officeart/2005/8/layout/cycle2"/>
    <dgm:cxn modelId="{20606A56-ADB8-4CA1-B781-E63BE7BCCF49}" type="presParOf" srcId="{AEE489D2-DAEF-4FA6-A596-B6DF12C74C72}" destId="{F2C082AE-D618-4018-A425-EF93A52A551C}" srcOrd="0" destOrd="0" presId="urn:microsoft.com/office/officeart/2005/8/layout/cycle2"/>
    <dgm:cxn modelId="{A536F1F3-77EF-4D16-AE57-43E277270AFC}" type="presParOf" srcId="{2223B2E7-A42D-49AD-A97B-8B5B1320A8D6}" destId="{A6AD5F54-F695-43F4-8B94-6AA92D8F6738}" srcOrd="4" destOrd="0" presId="urn:microsoft.com/office/officeart/2005/8/layout/cycle2"/>
    <dgm:cxn modelId="{35F69B61-11FA-4467-B46B-DFEC23248856}" type="presParOf" srcId="{2223B2E7-A42D-49AD-A97B-8B5B1320A8D6}" destId="{C80BE408-8D2D-4AF1-924B-002F9A37FE5D}" srcOrd="5" destOrd="0" presId="urn:microsoft.com/office/officeart/2005/8/layout/cycle2"/>
    <dgm:cxn modelId="{D4436AA7-87BB-4F0D-89A5-7CCB04358E36}" type="presParOf" srcId="{C80BE408-8D2D-4AF1-924B-002F9A37FE5D}" destId="{AB4A4BD1-0600-4F19-9F14-83181D3FF4A9}" srcOrd="0" destOrd="0" presId="urn:microsoft.com/office/officeart/2005/8/layout/cycle2"/>
    <dgm:cxn modelId="{C11F3AB8-12A4-41D4-85BE-BA3A7F63A544}" type="presParOf" srcId="{2223B2E7-A42D-49AD-A97B-8B5B1320A8D6}" destId="{6C2DE069-C180-4DB8-9ABF-733D20F9F0CE}" srcOrd="6" destOrd="0" presId="urn:microsoft.com/office/officeart/2005/8/layout/cycle2"/>
    <dgm:cxn modelId="{8148A385-C99E-4F55-B91C-CFCF1E3D06F6}" type="presParOf" srcId="{2223B2E7-A42D-49AD-A97B-8B5B1320A8D6}" destId="{463B81CF-FEA2-4762-92E6-A2F379D54F6F}" srcOrd="7" destOrd="0" presId="urn:microsoft.com/office/officeart/2005/8/layout/cycle2"/>
    <dgm:cxn modelId="{DE6ECAE2-5F12-4BAD-A114-6A9B48BAE482}" type="presParOf" srcId="{463B81CF-FEA2-4762-92E6-A2F379D54F6F}" destId="{B268D38F-34DF-4AF6-A76B-9963D50D290E}" srcOrd="0" destOrd="0" presId="urn:microsoft.com/office/officeart/2005/8/layout/cycle2"/>
    <dgm:cxn modelId="{55FE495E-A7E6-4577-A721-1033BF563D0A}" type="presParOf" srcId="{2223B2E7-A42D-49AD-A97B-8B5B1320A8D6}" destId="{48BC0288-819F-4EA2-9AE7-EAA84882BF9E}" srcOrd="8" destOrd="0" presId="urn:microsoft.com/office/officeart/2005/8/layout/cycle2"/>
    <dgm:cxn modelId="{F9015AEF-E1DE-4A2C-9DC7-F9F78FBFAFB8}" type="presParOf" srcId="{2223B2E7-A42D-49AD-A97B-8B5B1320A8D6}" destId="{09827A3C-7618-443B-A2F7-B18644A9A3E9}" srcOrd="9" destOrd="0" presId="urn:microsoft.com/office/officeart/2005/8/layout/cycle2"/>
    <dgm:cxn modelId="{64EB8A65-41BB-4A9A-B3EA-6CFE04AB3B47}" type="presParOf" srcId="{09827A3C-7618-443B-A2F7-B18644A9A3E9}" destId="{F972D180-0062-4891-8D8E-B885DDBBF8CE}" srcOrd="0" destOrd="0" presId="urn:microsoft.com/office/officeart/2005/8/layout/cycle2"/>
    <dgm:cxn modelId="{DB7B5594-75A9-4C4F-BA70-C68205F96645}" type="presParOf" srcId="{2223B2E7-A42D-49AD-A97B-8B5B1320A8D6}" destId="{12F54EB2-8801-44CC-AAE3-10E93A72C264}" srcOrd="10" destOrd="0" presId="urn:microsoft.com/office/officeart/2005/8/layout/cycle2"/>
    <dgm:cxn modelId="{968A5451-A5C6-4C9A-A983-3FF81C847AF4}" type="presParOf" srcId="{2223B2E7-A42D-49AD-A97B-8B5B1320A8D6}" destId="{40C6E3C5-835D-4BA3-BAC4-9957772F08EB}" srcOrd="11" destOrd="0" presId="urn:microsoft.com/office/officeart/2005/8/layout/cycle2"/>
    <dgm:cxn modelId="{BDB07B74-2D46-4966-8E9D-493D98E2C908}" type="presParOf" srcId="{40C6E3C5-835D-4BA3-BAC4-9957772F08EB}" destId="{06920BE9-C63E-4417-A4F9-4327D2908FBD}" srcOrd="0" destOrd="0" presId="urn:microsoft.com/office/officeart/2005/8/layout/cycle2"/>
    <dgm:cxn modelId="{F2226FB4-F4D2-4D29-9321-7093D5B4409A}" type="presParOf" srcId="{2223B2E7-A42D-49AD-A97B-8B5B1320A8D6}" destId="{A290576F-BA26-4708-A3CA-60EC79D9A8D0}" srcOrd="12" destOrd="0" presId="urn:microsoft.com/office/officeart/2005/8/layout/cycle2"/>
    <dgm:cxn modelId="{AE00FCCF-8EAE-40A1-BF88-DBB6791DCCE5}" type="presParOf" srcId="{2223B2E7-A42D-49AD-A97B-8B5B1320A8D6}" destId="{13E682EC-8283-4ED4-8EF1-0486D7C1CD8C}" srcOrd="13" destOrd="0" presId="urn:microsoft.com/office/officeart/2005/8/layout/cycle2"/>
    <dgm:cxn modelId="{C3CB0BDD-1B8E-4677-BF56-E950F8F645DA}" type="presParOf" srcId="{13E682EC-8283-4ED4-8EF1-0486D7C1CD8C}" destId="{4891ECCF-2C14-4AAA-8D57-CD4214988737}" srcOrd="0" destOrd="0" presId="urn:microsoft.com/office/officeart/2005/8/layout/cycle2"/>
    <dgm:cxn modelId="{B5341D59-4822-4856-B3C8-917F976F0FBB}" type="presParOf" srcId="{2223B2E7-A42D-49AD-A97B-8B5B1320A8D6}" destId="{1BD66974-D9E3-40B5-916A-F31BFC9715ED}" srcOrd="14" destOrd="0" presId="urn:microsoft.com/office/officeart/2005/8/layout/cycle2"/>
    <dgm:cxn modelId="{07A7227C-8803-42DA-B2C9-738C11B79748}" type="presParOf" srcId="{2223B2E7-A42D-49AD-A97B-8B5B1320A8D6}" destId="{C0B2EBDB-200A-4AEA-991C-D4F7832335C3}" srcOrd="15" destOrd="0" presId="urn:microsoft.com/office/officeart/2005/8/layout/cycle2"/>
    <dgm:cxn modelId="{1E504799-E7EB-4508-9F61-0FDE773E0F69}" type="presParOf" srcId="{C0B2EBDB-200A-4AEA-991C-D4F7832335C3}" destId="{82D2ECBE-6D56-48A0-9556-8A554FA0D006}" srcOrd="0" destOrd="0" presId="urn:microsoft.com/office/officeart/2005/8/layout/cycle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B1C257-FE73-4281-BAFB-666B809299A8}" type="doc">
      <dgm:prSet loTypeId="urn:microsoft.com/office/officeart/2005/8/layout/cycle2" loCatId="cycle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2627043-B70F-4BB6-B9D1-FEE8731B5D50}">
      <dgm:prSet phldrT="[Text]" custT="1"/>
      <dgm:spPr/>
      <dgm:t>
        <a:bodyPr/>
        <a:lstStyle/>
        <a:p>
          <a:r>
            <a:rPr lang="en-US" sz="900" b="1" dirty="0"/>
            <a:t>INSPECTION</a:t>
          </a:r>
        </a:p>
      </dgm:t>
    </dgm:pt>
    <dgm:pt modelId="{BAF537BF-E771-4D37-9DE6-399FA41F5700}" type="parTrans" cxnId="{0A69283A-0238-4183-9E2A-273E4072A2BB}">
      <dgm:prSet/>
      <dgm:spPr/>
      <dgm:t>
        <a:bodyPr/>
        <a:lstStyle/>
        <a:p>
          <a:endParaRPr lang="en-US" sz="900"/>
        </a:p>
      </dgm:t>
    </dgm:pt>
    <dgm:pt modelId="{87A3B17A-8741-4A60-BCAB-0E322CD8B567}" type="sibTrans" cxnId="{0A69283A-0238-4183-9E2A-273E4072A2BB}">
      <dgm:prSet custT="1"/>
      <dgm:spPr/>
      <dgm:t>
        <a:bodyPr/>
        <a:lstStyle/>
        <a:p>
          <a:endParaRPr lang="en-US" sz="900" dirty="0"/>
        </a:p>
      </dgm:t>
    </dgm:pt>
    <dgm:pt modelId="{AF1E9539-3159-4DA8-9B95-543E6C6A8CAE}">
      <dgm:prSet phldrT="[Text]" custT="1"/>
      <dgm:spPr/>
      <dgm:t>
        <a:bodyPr/>
        <a:lstStyle/>
        <a:p>
          <a:r>
            <a:rPr lang="en-US" sz="900" b="1" dirty="0"/>
            <a:t>QUOTATION</a:t>
          </a:r>
        </a:p>
      </dgm:t>
    </dgm:pt>
    <dgm:pt modelId="{0B64E5B4-F342-4853-A95D-6099E326BC83}" type="parTrans" cxnId="{1077DB03-C00C-4231-B195-DB05E487D668}">
      <dgm:prSet/>
      <dgm:spPr/>
      <dgm:t>
        <a:bodyPr/>
        <a:lstStyle/>
        <a:p>
          <a:endParaRPr lang="en-US" sz="900"/>
        </a:p>
      </dgm:t>
    </dgm:pt>
    <dgm:pt modelId="{956D8116-0613-4191-A427-95CC10E4230D}" type="sibTrans" cxnId="{1077DB03-C00C-4231-B195-DB05E487D668}">
      <dgm:prSet custT="1"/>
      <dgm:spPr/>
      <dgm:t>
        <a:bodyPr/>
        <a:lstStyle/>
        <a:p>
          <a:endParaRPr lang="en-US" sz="900" dirty="0"/>
        </a:p>
      </dgm:t>
    </dgm:pt>
    <dgm:pt modelId="{DA756224-6BFA-4770-8B93-AF42ECB8EB79}">
      <dgm:prSet phldrT="[Text]" custT="1"/>
      <dgm:spPr/>
      <dgm:t>
        <a:bodyPr/>
        <a:lstStyle/>
        <a:p>
          <a:r>
            <a:rPr lang="en-US" sz="900" b="1" dirty="0"/>
            <a:t>QUOTE APPROVAL</a:t>
          </a:r>
        </a:p>
      </dgm:t>
    </dgm:pt>
    <dgm:pt modelId="{AA7F2C72-5387-46A8-81E5-E88AFA171F1B}" type="parTrans" cxnId="{15F210E2-2ABA-4737-B0B3-BB4FBB26A099}">
      <dgm:prSet/>
      <dgm:spPr/>
      <dgm:t>
        <a:bodyPr/>
        <a:lstStyle/>
        <a:p>
          <a:endParaRPr lang="en-US" sz="900"/>
        </a:p>
      </dgm:t>
    </dgm:pt>
    <dgm:pt modelId="{6B146056-4EF6-4DF1-841C-D57A6068AFEE}" type="sibTrans" cxnId="{15F210E2-2ABA-4737-B0B3-BB4FBB26A099}">
      <dgm:prSet custT="1"/>
      <dgm:spPr/>
      <dgm:t>
        <a:bodyPr/>
        <a:lstStyle/>
        <a:p>
          <a:endParaRPr lang="en-US" sz="900" dirty="0"/>
        </a:p>
      </dgm:t>
    </dgm:pt>
    <dgm:pt modelId="{A17CEE78-16C0-4F0B-881F-4CC76BB361ED}">
      <dgm:prSet phldrT="[Text]" custT="1"/>
      <dgm:spPr/>
      <dgm:t>
        <a:bodyPr/>
        <a:lstStyle/>
        <a:p>
          <a:r>
            <a:rPr lang="en-US" sz="900" b="1" dirty="0"/>
            <a:t>JOB COMPLETION</a:t>
          </a:r>
        </a:p>
      </dgm:t>
    </dgm:pt>
    <dgm:pt modelId="{1377AE4F-C312-461E-AFC9-DA454BBE458C}" type="parTrans" cxnId="{21774AF9-7015-4A96-8901-CECF71DAE5DF}">
      <dgm:prSet/>
      <dgm:spPr/>
      <dgm:t>
        <a:bodyPr/>
        <a:lstStyle/>
        <a:p>
          <a:endParaRPr lang="en-US" sz="900"/>
        </a:p>
      </dgm:t>
    </dgm:pt>
    <dgm:pt modelId="{01AAF857-B5B0-43C4-9A7E-AC0E28AC390A}" type="sibTrans" cxnId="{21774AF9-7015-4A96-8901-CECF71DAE5DF}">
      <dgm:prSet custT="1"/>
      <dgm:spPr/>
      <dgm:t>
        <a:bodyPr/>
        <a:lstStyle/>
        <a:p>
          <a:endParaRPr lang="en-US" sz="900" dirty="0"/>
        </a:p>
      </dgm:t>
    </dgm:pt>
    <dgm:pt modelId="{97689E4F-25B3-4E55-852C-A6542AD64871}">
      <dgm:prSet phldrT="[Text]" custT="1"/>
      <dgm:spPr/>
      <dgm:t>
        <a:bodyPr/>
        <a:lstStyle/>
        <a:p>
          <a:r>
            <a:rPr lang="en-US" sz="900" b="1" dirty="0"/>
            <a:t>INFORMATION TO CUSTOMER</a:t>
          </a:r>
        </a:p>
      </dgm:t>
    </dgm:pt>
    <dgm:pt modelId="{2F4D04D0-BE4C-4688-BD6F-D2EB454A8E9D}" type="parTrans" cxnId="{C909D86C-933C-4E29-BB2D-167F08045397}">
      <dgm:prSet/>
      <dgm:spPr/>
      <dgm:t>
        <a:bodyPr/>
        <a:lstStyle/>
        <a:p>
          <a:endParaRPr lang="en-US" sz="900"/>
        </a:p>
      </dgm:t>
    </dgm:pt>
    <dgm:pt modelId="{9856DA7A-A626-4BEF-8B73-90CD52A510F3}" type="sibTrans" cxnId="{C909D86C-933C-4E29-BB2D-167F08045397}">
      <dgm:prSet custT="1"/>
      <dgm:spPr/>
      <dgm:t>
        <a:bodyPr/>
        <a:lstStyle/>
        <a:p>
          <a:endParaRPr lang="en-US" sz="900" dirty="0"/>
        </a:p>
      </dgm:t>
    </dgm:pt>
    <dgm:pt modelId="{536A0EA3-95D0-4AE3-98F2-879B44498797}">
      <dgm:prSet phldrT="[Text]" custT="1"/>
      <dgm:spPr/>
      <dgm:t>
        <a:bodyPr/>
        <a:lstStyle/>
        <a:p>
          <a:r>
            <a:rPr lang="en-US" sz="900" b="1" dirty="0"/>
            <a:t>INFORMATION TO CUSTOMER</a:t>
          </a:r>
        </a:p>
      </dgm:t>
    </dgm:pt>
    <dgm:pt modelId="{A1B45B14-643A-410F-9764-19BCCBD7844A}" type="parTrans" cxnId="{1B9DFC5D-3401-4BD4-A11B-7D1DC48D78B3}">
      <dgm:prSet/>
      <dgm:spPr/>
      <dgm:t>
        <a:bodyPr/>
        <a:lstStyle/>
        <a:p>
          <a:endParaRPr lang="en-US" sz="900"/>
        </a:p>
      </dgm:t>
    </dgm:pt>
    <dgm:pt modelId="{A708CE21-FEE3-48DD-9073-76007735CCD4}" type="sibTrans" cxnId="{1B9DFC5D-3401-4BD4-A11B-7D1DC48D78B3}">
      <dgm:prSet custT="1"/>
      <dgm:spPr/>
      <dgm:t>
        <a:bodyPr/>
        <a:lstStyle/>
        <a:p>
          <a:endParaRPr lang="en-US" sz="900" dirty="0"/>
        </a:p>
      </dgm:t>
    </dgm:pt>
    <dgm:pt modelId="{CA7E02D5-CD45-4139-B117-D5EE520E56E0}">
      <dgm:prSet phldrT="[Text]" custT="1"/>
      <dgm:spPr/>
      <dgm:t>
        <a:bodyPr/>
        <a:lstStyle/>
        <a:p>
          <a:r>
            <a:rPr lang="en-US" sz="900" b="1" dirty="0"/>
            <a:t>JOB CARD &amp; PARTS ORDER</a:t>
          </a:r>
        </a:p>
      </dgm:t>
    </dgm:pt>
    <dgm:pt modelId="{4AE10635-E8FB-4832-BEBA-B8FF24C9CAE6}" type="parTrans" cxnId="{07004417-A9E4-4D67-8596-0ED83D54EBCC}">
      <dgm:prSet/>
      <dgm:spPr/>
      <dgm:t>
        <a:bodyPr/>
        <a:lstStyle/>
        <a:p>
          <a:endParaRPr lang="en-US" sz="900"/>
        </a:p>
      </dgm:t>
    </dgm:pt>
    <dgm:pt modelId="{4086F1E3-D5F9-4438-896A-37F016C0EB27}" type="sibTrans" cxnId="{07004417-A9E4-4D67-8596-0ED83D54EBCC}">
      <dgm:prSet custT="1"/>
      <dgm:spPr/>
      <dgm:t>
        <a:bodyPr/>
        <a:lstStyle/>
        <a:p>
          <a:endParaRPr lang="en-US" sz="900" dirty="0"/>
        </a:p>
      </dgm:t>
    </dgm:pt>
    <dgm:pt modelId="{2223B2E7-A42D-49AD-A97B-8B5B1320A8D6}" type="pres">
      <dgm:prSet presAssocID="{7DB1C257-FE73-4281-BAFB-666B809299A8}" presName="cycle" presStyleCnt="0">
        <dgm:presLayoutVars>
          <dgm:dir/>
          <dgm:resizeHandles val="exact"/>
        </dgm:presLayoutVars>
      </dgm:prSet>
      <dgm:spPr/>
    </dgm:pt>
    <dgm:pt modelId="{1DE2388A-EC3C-4E76-8BFC-3F7B72D4E2D7}" type="pres">
      <dgm:prSet presAssocID="{82627043-B70F-4BB6-B9D1-FEE8731B5D50}" presName="node" presStyleLbl="node1" presStyleIdx="0" presStyleCnt="7">
        <dgm:presLayoutVars>
          <dgm:bulletEnabled val="1"/>
        </dgm:presLayoutVars>
      </dgm:prSet>
      <dgm:spPr/>
    </dgm:pt>
    <dgm:pt modelId="{17A630CF-E2F1-4CC3-AEE3-C4C7EA2214DD}" type="pres">
      <dgm:prSet presAssocID="{87A3B17A-8741-4A60-BCAB-0E322CD8B567}" presName="sibTrans" presStyleLbl="sibTrans2D1" presStyleIdx="0" presStyleCnt="7"/>
      <dgm:spPr/>
    </dgm:pt>
    <dgm:pt modelId="{501573B6-9467-464A-8339-2FE8A2C31B3D}" type="pres">
      <dgm:prSet presAssocID="{87A3B17A-8741-4A60-BCAB-0E322CD8B567}" presName="connectorText" presStyleLbl="sibTrans2D1" presStyleIdx="0" presStyleCnt="7"/>
      <dgm:spPr/>
    </dgm:pt>
    <dgm:pt modelId="{AAAB8D90-6681-4CBE-A183-F4FDF20C4D59}" type="pres">
      <dgm:prSet presAssocID="{536A0EA3-95D0-4AE3-98F2-879B44498797}" presName="node" presStyleLbl="node1" presStyleIdx="1" presStyleCnt="7">
        <dgm:presLayoutVars>
          <dgm:bulletEnabled val="1"/>
        </dgm:presLayoutVars>
      </dgm:prSet>
      <dgm:spPr/>
    </dgm:pt>
    <dgm:pt modelId="{AEE489D2-DAEF-4FA6-A596-B6DF12C74C72}" type="pres">
      <dgm:prSet presAssocID="{A708CE21-FEE3-48DD-9073-76007735CCD4}" presName="sibTrans" presStyleLbl="sibTrans2D1" presStyleIdx="1" presStyleCnt="7"/>
      <dgm:spPr/>
    </dgm:pt>
    <dgm:pt modelId="{F2C082AE-D618-4018-A425-EF93A52A551C}" type="pres">
      <dgm:prSet presAssocID="{A708CE21-FEE3-48DD-9073-76007735CCD4}" presName="connectorText" presStyleLbl="sibTrans2D1" presStyleIdx="1" presStyleCnt="7"/>
      <dgm:spPr/>
    </dgm:pt>
    <dgm:pt modelId="{A6AD5F54-F695-43F4-8B94-6AA92D8F6738}" type="pres">
      <dgm:prSet presAssocID="{AF1E9539-3159-4DA8-9B95-543E6C6A8CAE}" presName="node" presStyleLbl="node1" presStyleIdx="2" presStyleCnt="7">
        <dgm:presLayoutVars>
          <dgm:bulletEnabled val="1"/>
        </dgm:presLayoutVars>
      </dgm:prSet>
      <dgm:spPr/>
    </dgm:pt>
    <dgm:pt modelId="{C80BE408-8D2D-4AF1-924B-002F9A37FE5D}" type="pres">
      <dgm:prSet presAssocID="{956D8116-0613-4191-A427-95CC10E4230D}" presName="sibTrans" presStyleLbl="sibTrans2D1" presStyleIdx="2" presStyleCnt="7"/>
      <dgm:spPr/>
    </dgm:pt>
    <dgm:pt modelId="{AB4A4BD1-0600-4F19-9F14-83181D3FF4A9}" type="pres">
      <dgm:prSet presAssocID="{956D8116-0613-4191-A427-95CC10E4230D}" presName="connectorText" presStyleLbl="sibTrans2D1" presStyleIdx="2" presStyleCnt="7"/>
      <dgm:spPr/>
    </dgm:pt>
    <dgm:pt modelId="{6C2DE069-C180-4DB8-9ABF-733D20F9F0CE}" type="pres">
      <dgm:prSet presAssocID="{DA756224-6BFA-4770-8B93-AF42ECB8EB79}" presName="node" presStyleLbl="node1" presStyleIdx="3" presStyleCnt="7">
        <dgm:presLayoutVars>
          <dgm:bulletEnabled val="1"/>
        </dgm:presLayoutVars>
      </dgm:prSet>
      <dgm:spPr/>
    </dgm:pt>
    <dgm:pt modelId="{463B81CF-FEA2-4762-92E6-A2F379D54F6F}" type="pres">
      <dgm:prSet presAssocID="{6B146056-4EF6-4DF1-841C-D57A6068AFEE}" presName="sibTrans" presStyleLbl="sibTrans2D1" presStyleIdx="3" presStyleCnt="7"/>
      <dgm:spPr/>
    </dgm:pt>
    <dgm:pt modelId="{B268D38F-34DF-4AF6-A76B-9963D50D290E}" type="pres">
      <dgm:prSet presAssocID="{6B146056-4EF6-4DF1-841C-D57A6068AFEE}" presName="connectorText" presStyleLbl="sibTrans2D1" presStyleIdx="3" presStyleCnt="7"/>
      <dgm:spPr/>
    </dgm:pt>
    <dgm:pt modelId="{7A4C28AC-C1F9-4D25-81C2-A09CC73FCF67}" type="pres">
      <dgm:prSet presAssocID="{CA7E02D5-CD45-4139-B117-D5EE520E56E0}" presName="node" presStyleLbl="node1" presStyleIdx="4" presStyleCnt="7">
        <dgm:presLayoutVars>
          <dgm:bulletEnabled val="1"/>
        </dgm:presLayoutVars>
      </dgm:prSet>
      <dgm:spPr/>
    </dgm:pt>
    <dgm:pt modelId="{F1F7ED70-88DD-47BA-83AB-90FF546F3434}" type="pres">
      <dgm:prSet presAssocID="{4086F1E3-D5F9-4438-896A-37F016C0EB27}" presName="sibTrans" presStyleLbl="sibTrans2D1" presStyleIdx="4" presStyleCnt="7"/>
      <dgm:spPr/>
    </dgm:pt>
    <dgm:pt modelId="{171F3F5E-B02E-45F3-A709-1C9F8139B9B1}" type="pres">
      <dgm:prSet presAssocID="{4086F1E3-D5F9-4438-896A-37F016C0EB27}" presName="connectorText" presStyleLbl="sibTrans2D1" presStyleIdx="4" presStyleCnt="7"/>
      <dgm:spPr/>
    </dgm:pt>
    <dgm:pt modelId="{5D7FEE13-26AF-4F02-A650-30F44F3387F1}" type="pres">
      <dgm:prSet presAssocID="{A17CEE78-16C0-4F0B-881F-4CC76BB361ED}" presName="node" presStyleLbl="node1" presStyleIdx="5" presStyleCnt="7">
        <dgm:presLayoutVars>
          <dgm:bulletEnabled val="1"/>
        </dgm:presLayoutVars>
      </dgm:prSet>
      <dgm:spPr/>
    </dgm:pt>
    <dgm:pt modelId="{E9171443-04FB-4418-931B-B759D9B00AB8}" type="pres">
      <dgm:prSet presAssocID="{01AAF857-B5B0-43C4-9A7E-AC0E28AC390A}" presName="sibTrans" presStyleLbl="sibTrans2D1" presStyleIdx="5" presStyleCnt="7"/>
      <dgm:spPr/>
    </dgm:pt>
    <dgm:pt modelId="{BBCA100B-A983-4775-A8BD-1AA4F37DD9DE}" type="pres">
      <dgm:prSet presAssocID="{01AAF857-B5B0-43C4-9A7E-AC0E28AC390A}" presName="connectorText" presStyleLbl="sibTrans2D1" presStyleIdx="5" presStyleCnt="7"/>
      <dgm:spPr/>
    </dgm:pt>
    <dgm:pt modelId="{F497BAF1-1E21-4957-A4E3-1C939FB8C2E4}" type="pres">
      <dgm:prSet presAssocID="{97689E4F-25B3-4E55-852C-A6542AD64871}" presName="node" presStyleLbl="node1" presStyleIdx="6" presStyleCnt="7">
        <dgm:presLayoutVars>
          <dgm:bulletEnabled val="1"/>
        </dgm:presLayoutVars>
      </dgm:prSet>
      <dgm:spPr/>
    </dgm:pt>
    <dgm:pt modelId="{FE246BAF-8BED-4684-9CB4-5BB6F91D3B80}" type="pres">
      <dgm:prSet presAssocID="{9856DA7A-A626-4BEF-8B73-90CD52A510F3}" presName="sibTrans" presStyleLbl="sibTrans2D1" presStyleIdx="6" presStyleCnt="7"/>
      <dgm:spPr/>
    </dgm:pt>
    <dgm:pt modelId="{6BD05B25-7404-4AB9-B3D5-57CF5E0CA273}" type="pres">
      <dgm:prSet presAssocID="{9856DA7A-A626-4BEF-8B73-90CD52A510F3}" presName="connectorText" presStyleLbl="sibTrans2D1" presStyleIdx="6" presStyleCnt="7"/>
      <dgm:spPr/>
    </dgm:pt>
  </dgm:ptLst>
  <dgm:cxnLst>
    <dgm:cxn modelId="{1077DB03-C00C-4231-B195-DB05E487D668}" srcId="{7DB1C257-FE73-4281-BAFB-666B809299A8}" destId="{AF1E9539-3159-4DA8-9B95-543E6C6A8CAE}" srcOrd="2" destOrd="0" parTransId="{0B64E5B4-F342-4853-A95D-6099E326BC83}" sibTransId="{956D8116-0613-4191-A427-95CC10E4230D}"/>
    <dgm:cxn modelId="{23ED570C-EACB-4061-A2B5-712D2060B443}" type="presOf" srcId="{AF1E9539-3159-4DA8-9B95-543E6C6A8CAE}" destId="{A6AD5F54-F695-43F4-8B94-6AA92D8F6738}" srcOrd="0" destOrd="0" presId="urn:microsoft.com/office/officeart/2005/8/layout/cycle2"/>
    <dgm:cxn modelId="{CA34B012-8BC7-4833-AC40-AD1D4BA2030E}" type="presOf" srcId="{956D8116-0613-4191-A427-95CC10E4230D}" destId="{C80BE408-8D2D-4AF1-924B-002F9A37FE5D}" srcOrd="0" destOrd="0" presId="urn:microsoft.com/office/officeart/2005/8/layout/cycle2"/>
    <dgm:cxn modelId="{07004417-A9E4-4D67-8596-0ED83D54EBCC}" srcId="{7DB1C257-FE73-4281-BAFB-666B809299A8}" destId="{CA7E02D5-CD45-4139-B117-D5EE520E56E0}" srcOrd="4" destOrd="0" parTransId="{4AE10635-E8FB-4832-BEBA-B8FF24C9CAE6}" sibTransId="{4086F1E3-D5F9-4438-896A-37F016C0EB27}"/>
    <dgm:cxn modelId="{E7062426-245E-43EA-A20D-C6836A1FE157}" type="presOf" srcId="{9856DA7A-A626-4BEF-8B73-90CD52A510F3}" destId="{6BD05B25-7404-4AB9-B3D5-57CF5E0CA273}" srcOrd="1" destOrd="0" presId="urn:microsoft.com/office/officeart/2005/8/layout/cycle2"/>
    <dgm:cxn modelId="{0FC1222F-EB4C-4C81-ADEE-8B0E21DC20BF}" type="presOf" srcId="{6B146056-4EF6-4DF1-841C-D57A6068AFEE}" destId="{B268D38F-34DF-4AF6-A76B-9963D50D290E}" srcOrd="1" destOrd="0" presId="urn:microsoft.com/office/officeart/2005/8/layout/cycle2"/>
    <dgm:cxn modelId="{569AB336-F1C3-4E4B-8899-99692DC07FD5}" type="presOf" srcId="{4086F1E3-D5F9-4438-896A-37F016C0EB27}" destId="{F1F7ED70-88DD-47BA-83AB-90FF546F3434}" srcOrd="0" destOrd="0" presId="urn:microsoft.com/office/officeart/2005/8/layout/cycle2"/>
    <dgm:cxn modelId="{0A69283A-0238-4183-9E2A-273E4072A2BB}" srcId="{7DB1C257-FE73-4281-BAFB-666B809299A8}" destId="{82627043-B70F-4BB6-B9D1-FEE8731B5D50}" srcOrd="0" destOrd="0" parTransId="{BAF537BF-E771-4D37-9DE6-399FA41F5700}" sibTransId="{87A3B17A-8741-4A60-BCAB-0E322CD8B567}"/>
    <dgm:cxn modelId="{1B9DFC5D-3401-4BD4-A11B-7D1DC48D78B3}" srcId="{7DB1C257-FE73-4281-BAFB-666B809299A8}" destId="{536A0EA3-95D0-4AE3-98F2-879B44498797}" srcOrd="1" destOrd="0" parTransId="{A1B45B14-643A-410F-9764-19BCCBD7844A}" sibTransId="{A708CE21-FEE3-48DD-9073-76007735CCD4}"/>
    <dgm:cxn modelId="{245B6A65-A069-41CF-8343-22A81CD99D1A}" type="presOf" srcId="{97689E4F-25B3-4E55-852C-A6542AD64871}" destId="{F497BAF1-1E21-4957-A4E3-1C939FB8C2E4}" srcOrd="0" destOrd="0" presId="urn:microsoft.com/office/officeart/2005/8/layout/cycle2"/>
    <dgm:cxn modelId="{5EA3E147-8530-455B-AD61-3D2CF788CF1D}" type="presOf" srcId="{82627043-B70F-4BB6-B9D1-FEE8731B5D50}" destId="{1DE2388A-EC3C-4E76-8BFC-3F7B72D4E2D7}" srcOrd="0" destOrd="0" presId="urn:microsoft.com/office/officeart/2005/8/layout/cycle2"/>
    <dgm:cxn modelId="{C909D86C-933C-4E29-BB2D-167F08045397}" srcId="{7DB1C257-FE73-4281-BAFB-666B809299A8}" destId="{97689E4F-25B3-4E55-852C-A6542AD64871}" srcOrd="6" destOrd="0" parTransId="{2F4D04D0-BE4C-4688-BD6F-D2EB454A8E9D}" sibTransId="{9856DA7A-A626-4BEF-8B73-90CD52A510F3}"/>
    <dgm:cxn modelId="{A9899D5A-3C3A-4DF2-B6E8-610E4F519D93}" type="presOf" srcId="{01AAF857-B5B0-43C4-9A7E-AC0E28AC390A}" destId="{BBCA100B-A983-4775-A8BD-1AA4F37DD9DE}" srcOrd="1" destOrd="0" presId="urn:microsoft.com/office/officeart/2005/8/layout/cycle2"/>
    <dgm:cxn modelId="{05EA067C-09D3-48AC-957A-94027890E3C3}" type="presOf" srcId="{7DB1C257-FE73-4281-BAFB-666B809299A8}" destId="{2223B2E7-A42D-49AD-A97B-8B5B1320A8D6}" srcOrd="0" destOrd="0" presId="urn:microsoft.com/office/officeart/2005/8/layout/cycle2"/>
    <dgm:cxn modelId="{E4D8928E-AAA6-40B1-9147-7270DF9DDC01}" type="presOf" srcId="{6B146056-4EF6-4DF1-841C-D57A6068AFEE}" destId="{463B81CF-FEA2-4762-92E6-A2F379D54F6F}" srcOrd="0" destOrd="0" presId="urn:microsoft.com/office/officeart/2005/8/layout/cycle2"/>
    <dgm:cxn modelId="{F3DB3395-50D0-481B-AD83-F469FA7EEA83}" type="presOf" srcId="{536A0EA3-95D0-4AE3-98F2-879B44498797}" destId="{AAAB8D90-6681-4CBE-A183-F4FDF20C4D59}" srcOrd="0" destOrd="0" presId="urn:microsoft.com/office/officeart/2005/8/layout/cycle2"/>
    <dgm:cxn modelId="{712F9796-A0C0-4F82-B267-9C5D5392F9BA}" type="presOf" srcId="{87A3B17A-8741-4A60-BCAB-0E322CD8B567}" destId="{17A630CF-E2F1-4CC3-AEE3-C4C7EA2214DD}" srcOrd="0" destOrd="0" presId="urn:microsoft.com/office/officeart/2005/8/layout/cycle2"/>
    <dgm:cxn modelId="{2A8DBD9D-B0DC-422F-965B-E0715731106D}" type="presOf" srcId="{CA7E02D5-CD45-4139-B117-D5EE520E56E0}" destId="{7A4C28AC-C1F9-4D25-81C2-A09CC73FCF67}" srcOrd="0" destOrd="0" presId="urn:microsoft.com/office/officeart/2005/8/layout/cycle2"/>
    <dgm:cxn modelId="{25351CA6-CBF0-450D-B909-DC6F87FFE4C3}" type="presOf" srcId="{A708CE21-FEE3-48DD-9073-76007735CCD4}" destId="{AEE489D2-DAEF-4FA6-A596-B6DF12C74C72}" srcOrd="0" destOrd="0" presId="urn:microsoft.com/office/officeart/2005/8/layout/cycle2"/>
    <dgm:cxn modelId="{EB0A80AD-8A31-4372-8564-C1044F5E2AAD}" type="presOf" srcId="{9856DA7A-A626-4BEF-8B73-90CD52A510F3}" destId="{FE246BAF-8BED-4684-9CB4-5BB6F91D3B80}" srcOrd="0" destOrd="0" presId="urn:microsoft.com/office/officeart/2005/8/layout/cycle2"/>
    <dgm:cxn modelId="{7CC6CDAF-A966-49C2-B077-0EC61B8E2943}" type="presOf" srcId="{DA756224-6BFA-4770-8B93-AF42ECB8EB79}" destId="{6C2DE069-C180-4DB8-9ABF-733D20F9F0CE}" srcOrd="0" destOrd="0" presId="urn:microsoft.com/office/officeart/2005/8/layout/cycle2"/>
    <dgm:cxn modelId="{EBCE33B7-DC8E-44AE-9ABC-0ACA980203AB}" type="presOf" srcId="{01AAF857-B5B0-43C4-9A7E-AC0E28AC390A}" destId="{E9171443-04FB-4418-931B-B759D9B00AB8}" srcOrd="0" destOrd="0" presId="urn:microsoft.com/office/officeart/2005/8/layout/cycle2"/>
    <dgm:cxn modelId="{962466C5-84FA-4AC2-96B1-3314E13F67F5}" type="presOf" srcId="{87A3B17A-8741-4A60-BCAB-0E322CD8B567}" destId="{501573B6-9467-464A-8339-2FE8A2C31B3D}" srcOrd="1" destOrd="0" presId="urn:microsoft.com/office/officeart/2005/8/layout/cycle2"/>
    <dgm:cxn modelId="{F57828CA-AFFE-41D9-9878-2C5F15D3EB04}" type="presOf" srcId="{A708CE21-FEE3-48DD-9073-76007735CCD4}" destId="{F2C082AE-D618-4018-A425-EF93A52A551C}" srcOrd="1" destOrd="0" presId="urn:microsoft.com/office/officeart/2005/8/layout/cycle2"/>
    <dgm:cxn modelId="{77D53ED4-6E18-46C4-B95F-16A4B764E608}" type="presOf" srcId="{A17CEE78-16C0-4F0B-881F-4CC76BB361ED}" destId="{5D7FEE13-26AF-4F02-A650-30F44F3387F1}" srcOrd="0" destOrd="0" presId="urn:microsoft.com/office/officeart/2005/8/layout/cycle2"/>
    <dgm:cxn modelId="{978D16D5-FA86-4F83-82CC-367C6D74CBA9}" type="presOf" srcId="{4086F1E3-D5F9-4438-896A-37F016C0EB27}" destId="{171F3F5E-B02E-45F3-A709-1C9F8139B9B1}" srcOrd="1" destOrd="0" presId="urn:microsoft.com/office/officeart/2005/8/layout/cycle2"/>
    <dgm:cxn modelId="{9DEE25DA-69DF-4D59-BCC8-28E693EC18EB}" type="presOf" srcId="{956D8116-0613-4191-A427-95CC10E4230D}" destId="{AB4A4BD1-0600-4F19-9F14-83181D3FF4A9}" srcOrd="1" destOrd="0" presId="urn:microsoft.com/office/officeart/2005/8/layout/cycle2"/>
    <dgm:cxn modelId="{15F210E2-2ABA-4737-B0B3-BB4FBB26A099}" srcId="{7DB1C257-FE73-4281-BAFB-666B809299A8}" destId="{DA756224-6BFA-4770-8B93-AF42ECB8EB79}" srcOrd="3" destOrd="0" parTransId="{AA7F2C72-5387-46A8-81E5-E88AFA171F1B}" sibTransId="{6B146056-4EF6-4DF1-841C-D57A6068AFEE}"/>
    <dgm:cxn modelId="{21774AF9-7015-4A96-8901-CECF71DAE5DF}" srcId="{7DB1C257-FE73-4281-BAFB-666B809299A8}" destId="{A17CEE78-16C0-4F0B-881F-4CC76BB361ED}" srcOrd="5" destOrd="0" parTransId="{1377AE4F-C312-461E-AFC9-DA454BBE458C}" sibTransId="{01AAF857-B5B0-43C4-9A7E-AC0E28AC390A}"/>
    <dgm:cxn modelId="{64BD3332-87A5-4842-B098-074C2B6BF44A}" type="presParOf" srcId="{2223B2E7-A42D-49AD-A97B-8B5B1320A8D6}" destId="{1DE2388A-EC3C-4E76-8BFC-3F7B72D4E2D7}" srcOrd="0" destOrd="0" presId="urn:microsoft.com/office/officeart/2005/8/layout/cycle2"/>
    <dgm:cxn modelId="{0A329C67-9C4F-47D4-8836-5E6483831499}" type="presParOf" srcId="{2223B2E7-A42D-49AD-A97B-8B5B1320A8D6}" destId="{17A630CF-E2F1-4CC3-AEE3-C4C7EA2214DD}" srcOrd="1" destOrd="0" presId="urn:microsoft.com/office/officeart/2005/8/layout/cycle2"/>
    <dgm:cxn modelId="{9B57E190-F16F-4885-9B14-66A6CA92D572}" type="presParOf" srcId="{17A630CF-E2F1-4CC3-AEE3-C4C7EA2214DD}" destId="{501573B6-9467-464A-8339-2FE8A2C31B3D}" srcOrd="0" destOrd="0" presId="urn:microsoft.com/office/officeart/2005/8/layout/cycle2"/>
    <dgm:cxn modelId="{76519F7C-F275-4F28-95BB-96C9032D854E}" type="presParOf" srcId="{2223B2E7-A42D-49AD-A97B-8B5B1320A8D6}" destId="{AAAB8D90-6681-4CBE-A183-F4FDF20C4D59}" srcOrd="2" destOrd="0" presId="urn:microsoft.com/office/officeart/2005/8/layout/cycle2"/>
    <dgm:cxn modelId="{639FF7C0-2787-4ABD-82FD-4779CBAA49D8}" type="presParOf" srcId="{2223B2E7-A42D-49AD-A97B-8B5B1320A8D6}" destId="{AEE489D2-DAEF-4FA6-A596-B6DF12C74C72}" srcOrd="3" destOrd="0" presId="urn:microsoft.com/office/officeart/2005/8/layout/cycle2"/>
    <dgm:cxn modelId="{20606A56-ADB8-4CA1-B781-E63BE7BCCF49}" type="presParOf" srcId="{AEE489D2-DAEF-4FA6-A596-B6DF12C74C72}" destId="{F2C082AE-D618-4018-A425-EF93A52A551C}" srcOrd="0" destOrd="0" presId="urn:microsoft.com/office/officeart/2005/8/layout/cycle2"/>
    <dgm:cxn modelId="{A536F1F3-77EF-4D16-AE57-43E277270AFC}" type="presParOf" srcId="{2223B2E7-A42D-49AD-A97B-8B5B1320A8D6}" destId="{A6AD5F54-F695-43F4-8B94-6AA92D8F6738}" srcOrd="4" destOrd="0" presId="urn:microsoft.com/office/officeart/2005/8/layout/cycle2"/>
    <dgm:cxn modelId="{35F69B61-11FA-4467-B46B-DFEC23248856}" type="presParOf" srcId="{2223B2E7-A42D-49AD-A97B-8B5B1320A8D6}" destId="{C80BE408-8D2D-4AF1-924B-002F9A37FE5D}" srcOrd="5" destOrd="0" presId="urn:microsoft.com/office/officeart/2005/8/layout/cycle2"/>
    <dgm:cxn modelId="{D4436AA7-87BB-4F0D-89A5-7CCB04358E36}" type="presParOf" srcId="{C80BE408-8D2D-4AF1-924B-002F9A37FE5D}" destId="{AB4A4BD1-0600-4F19-9F14-83181D3FF4A9}" srcOrd="0" destOrd="0" presId="urn:microsoft.com/office/officeart/2005/8/layout/cycle2"/>
    <dgm:cxn modelId="{C11F3AB8-12A4-41D4-85BE-BA3A7F63A544}" type="presParOf" srcId="{2223B2E7-A42D-49AD-A97B-8B5B1320A8D6}" destId="{6C2DE069-C180-4DB8-9ABF-733D20F9F0CE}" srcOrd="6" destOrd="0" presId="urn:microsoft.com/office/officeart/2005/8/layout/cycle2"/>
    <dgm:cxn modelId="{8148A385-C99E-4F55-B91C-CFCF1E3D06F6}" type="presParOf" srcId="{2223B2E7-A42D-49AD-A97B-8B5B1320A8D6}" destId="{463B81CF-FEA2-4762-92E6-A2F379D54F6F}" srcOrd="7" destOrd="0" presId="urn:microsoft.com/office/officeart/2005/8/layout/cycle2"/>
    <dgm:cxn modelId="{DE6ECAE2-5F12-4BAD-A114-6A9B48BAE482}" type="presParOf" srcId="{463B81CF-FEA2-4762-92E6-A2F379D54F6F}" destId="{B268D38F-34DF-4AF6-A76B-9963D50D290E}" srcOrd="0" destOrd="0" presId="urn:microsoft.com/office/officeart/2005/8/layout/cycle2"/>
    <dgm:cxn modelId="{FE00AFB6-A465-428D-A907-C5B6BC9C7329}" type="presParOf" srcId="{2223B2E7-A42D-49AD-A97B-8B5B1320A8D6}" destId="{7A4C28AC-C1F9-4D25-81C2-A09CC73FCF67}" srcOrd="8" destOrd="0" presId="urn:microsoft.com/office/officeart/2005/8/layout/cycle2"/>
    <dgm:cxn modelId="{88A49A0B-54B7-4A66-BDE2-A93251435891}" type="presParOf" srcId="{2223B2E7-A42D-49AD-A97B-8B5B1320A8D6}" destId="{F1F7ED70-88DD-47BA-83AB-90FF546F3434}" srcOrd="9" destOrd="0" presId="urn:microsoft.com/office/officeart/2005/8/layout/cycle2"/>
    <dgm:cxn modelId="{38684123-A59F-4DA1-8B05-94A39B503EDD}" type="presParOf" srcId="{F1F7ED70-88DD-47BA-83AB-90FF546F3434}" destId="{171F3F5E-B02E-45F3-A709-1C9F8139B9B1}" srcOrd="0" destOrd="0" presId="urn:microsoft.com/office/officeart/2005/8/layout/cycle2"/>
    <dgm:cxn modelId="{9733CC02-D4AC-4751-A33F-89121D103A12}" type="presParOf" srcId="{2223B2E7-A42D-49AD-A97B-8B5B1320A8D6}" destId="{5D7FEE13-26AF-4F02-A650-30F44F3387F1}" srcOrd="10" destOrd="0" presId="urn:microsoft.com/office/officeart/2005/8/layout/cycle2"/>
    <dgm:cxn modelId="{569BCE3B-9445-47B1-A4F2-166D3F2CBDB6}" type="presParOf" srcId="{2223B2E7-A42D-49AD-A97B-8B5B1320A8D6}" destId="{E9171443-04FB-4418-931B-B759D9B00AB8}" srcOrd="11" destOrd="0" presId="urn:microsoft.com/office/officeart/2005/8/layout/cycle2"/>
    <dgm:cxn modelId="{5614251A-FA1F-425F-8B4E-D5297B5B31FF}" type="presParOf" srcId="{E9171443-04FB-4418-931B-B759D9B00AB8}" destId="{BBCA100B-A983-4775-A8BD-1AA4F37DD9DE}" srcOrd="0" destOrd="0" presId="urn:microsoft.com/office/officeart/2005/8/layout/cycle2"/>
    <dgm:cxn modelId="{7D5DA964-1888-4154-8EA8-5B93FE6BF93F}" type="presParOf" srcId="{2223B2E7-A42D-49AD-A97B-8B5B1320A8D6}" destId="{F497BAF1-1E21-4957-A4E3-1C939FB8C2E4}" srcOrd="12" destOrd="0" presId="urn:microsoft.com/office/officeart/2005/8/layout/cycle2"/>
    <dgm:cxn modelId="{9669459C-DF7F-44D3-B113-98FCBADEB7E7}" type="presParOf" srcId="{2223B2E7-A42D-49AD-A97B-8B5B1320A8D6}" destId="{FE246BAF-8BED-4684-9CB4-5BB6F91D3B80}" srcOrd="13" destOrd="0" presId="urn:microsoft.com/office/officeart/2005/8/layout/cycle2"/>
    <dgm:cxn modelId="{86492D33-E236-4B96-93BB-BE82DE023DAE}" type="presParOf" srcId="{FE246BAF-8BED-4684-9CB4-5BB6F91D3B80}" destId="{6BD05B25-7404-4AB9-B3D5-57CF5E0CA27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839904-B3CE-4253-9994-76F7A7AD09A7}" type="doc">
      <dgm:prSet loTypeId="urn:microsoft.com/office/officeart/2005/8/layout/cycle1" loCatId="cycl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44B7A1-B46A-4BC4-BFF1-7CCA7EC5F2C3}">
      <dgm:prSet phldrT="[Text]"/>
      <dgm:spPr/>
      <dgm:t>
        <a:bodyPr/>
        <a:lstStyle/>
        <a:p>
          <a:r>
            <a:rPr lang="en-US" dirty="0"/>
            <a:t>DEDICATED TECHNICIAN</a:t>
          </a:r>
        </a:p>
      </dgm:t>
    </dgm:pt>
    <dgm:pt modelId="{F5D93AC7-C58E-4968-B1C2-38D1FDB8ABBD}" type="parTrans" cxnId="{79277987-1AAE-4792-AC56-2FAA6045B1A0}">
      <dgm:prSet/>
      <dgm:spPr/>
      <dgm:t>
        <a:bodyPr/>
        <a:lstStyle/>
        <a:p>
          <a:endParaRPr lang="en-US"/>
        </a:p>
      </dgm:t>
    </dgm:pt>
    <dgm:pt modelId="{F3672437-56BC-46E6-B293-CA574996A737}" type="sibTrans" cxnId="{79277987-1AAE-4792-AC56-2FAA6045B1A0}">
      <dgm:prSet/>
      <dgm:spPr/>
      <dgm:t>
        <a:bodyPr/>
        <a:lstStyle/>
        <a:p>
          <a:endParaRPr lang="en-US"/>
        </a:p>
      </dgm:t>
    </dgm:pt>
    <dgm:pt modelId="{B1CC46A4-6B6E-4005-9279-EBA3EF575028}">
      <dgm:prSet phldrT="[Text]"/>
      <dgm:spPr/>
      <dgm:t>
        <a:bodyPr/>
        <a:lstStyle/>
        <a:p>
          <a:r>
            <a:rPr lang="en-US" dirty="0"/>
            <a:t>CUSTOMER / USER</a:t>
          </a:r>
        </a:p>
      </dgm:t>
    </dgm:pt>
    <dgm:pt modelId="{EDE651D4-CC82-47DF-ABDF-C50A81971A87}" type="parTrans" cxnId="{3AB98347-208A-47AF-B40C-0F1E0DB37889}">
      <dgm:prSet/>
      <dgm:spPr/>
      <dgm:t>
        <a:bodyPr/>
        <a:lstStyle/>
        <a:p>
          <a:endParaRPr lang="en-US"/>
        </a:p>
      </dgm:t>
    </dgm:pt>
    <dgm:pt modelId="{6C6E1B55-D498-4274-B8FB-1FE69481A860}" type="sibTrans" cxnId="{3AB98347-208A-47AF-B40C-0F1E0DB37889}">
      <dgm:prSet/>
      <dgm:spPr/>
      <dgm:t>
        <a:bodyPr/>
        <a:lstStyle/>
        <a:p>
          <a:endParaRPr lang="en-US"/>
        </a:p>
      </dgm:t>
    </dgm:pt>
    <dgm:pt modelId="{0544C323-EC21-47B8-827E-CC772102283A}">
      <dgm:prSet phldrT="[Text]"/>
      <dgm:spPr/>
      <dgm:t>
        <a:bodyPr/>
        <a:lstStyle/>
        <a:p>
          <a:r>
            <a:rPr lang="en-US" dirty="0"/>
            <a:t>PRODUCT SUP.REP</a:t>
          </a:r>
        </a:p>
      </dgm:t>
    </dgm:pt>
    <dgm:pt modelId="{4C1215D8-05CB-4BFD-BEBA-FFC5291E5F2A}" type="parTrans" cxnId="{31B9A365-D6A4-48E0-A533-0CBD7DD82375}">
      <dgm:prSet/>
      <dgm:spPr/>
      <dgm:t>
        <a:bodyPr/>
        <a:lstStyle/>
        <a:p>
          <a:endParaRPr lang="en-US"/>
        </a:p>
      </dgm:t>
    </dgm:pt>
    <dgm:pt modelId="{005DE3A3-9CAF-4660-BCC0-C749FA4E834C}" type="sibTrans" cxnId="{31B9A365-D6A4-48E0-A533-0CBD7DD82375}">
      <dgm:prSet/>
      <dgm:spPr/>
      <dgm:t>
        <a:bodyPr/>
        <a:lstStyle/>
        <a:p>
          <a:endParaRPr lang="en-US"/>
        </a:p>
      </dgm:t>
    </dgm:pt>
    <dgm:pt modelId="{0500C587-52A2-48C0-BBCD-AD359CF053E4}" type="pres">
      <dgm:prSet presAssocID="{8F839904-B3CE-4253-9994-76F7A7AD09A7}" presName="cycle" presStyleCnt="0">
        <dgm:presLayoutVars>
          <dgm:dir/>
          <dgm:resizeHandles val="exact"/>
        </dgm:presLayoutVars>
      </dgm:prSet>
      <dgm:spPr/>
    </dgm:pt>
    <dgm:pt modelId="{B56A2F69-9289-4ABB-A64C-E1AD1B6B6A87}" type="pres">
      <dgm:prSet presAssocID="{2D44B7A1-B46A-4BC4-BFF1-7CCA7EC5F2C3}" presName="dummy" presStyleCnt="0"/>
      <dgm:spPr/>
    </dgm:pt>
    <dgm:pt modelId="{11425E54-A500-4583-ACC6-B9F073E323BB}" type="pres">
      <dgm:prSet presAssocID="{2D44B7A1-B46A-4BC4-BFF1-7CCA7EC5F2C3}" presName="node" presStyleLbl="revTx" presStyleIdx="0" presStyleCnt="3">
        <dgm:presLayoutVars>
          <dgm:bulletEnabled val="1"/>
        </dgm:presLayoutVars>
      </dgm:prSet>
      <dgm:spPr/>
    </dgm:pt>
    <dgm:pt modelId="{E64C962C-9519-4082-8E7C-34175AD14B5D}" type="pres">
      <dgm:prSet presAssocID="{F3672437-56BC-46E6-B293-CA574996A737}" presName="sibTrans" presStyleLbl="node1" presStyleIdx="0" presStyleCnt="3"/>
      <dgm:spPr/>
    </dgm:pt>
    <dgm:pt modelId="{C8C931D0-D1B9-4029-AA17-540B6205A175}" type="pres">
      <dgm:prSet presAssocID="{B1CC46A4-6B6E-4005-9279-EBA3EF575028}" presName="dummy" presStyleCnt="0"/>
      <dgm:spPr/>
    </dgm:pt>
    <dgm:pt modelId="{56F89F72-78CA-4D81-9C4C-77CF9664CEDC}" type="pres">
      <dgm:prSet presAssocID="{B1CC46A4-6B6E-4005-9279-EBA3EF575028}" presName="node" presStyleLbl="revTx" presStyleIdx="1" presStyleCnt="3">
        <dgm:presLayoutVars>
          <dgm:bulletEnabled val="1"/>
        </dgm:presLayoutVars>
      </dgm:prSet>
      <dgm:spPr/>
    </dgm:pt>
    <dgm:pt modelId="{C9DD7225-76F5-4A52-A7E2-D532152DD78C}" type="pres">
      <dgm:prSet presAssocID="{6C6E1B55-D498-4274-B8FB-1FE69481A860}" presName="sibTrans" presStyleLbl="node1" presStyleIdx="1" presStyleCnt="3"/>
      <dgm:spPr/>
    </dgm:pt>
    <dgm:pt modelId="{BB7FBE64-C485-410C-AB96-7A4BC40AB816}" type="pres">
      <dgm:prSet presAssocID="{0544C323-EC21-47B8-827E-CC772102283A}" presName="dummy" presStyleCnt="0"/>
      <dgm:spPr/>
    </dgm:pt>
    <dgm:pt modelId="{C9DBACED-6779-49EE-8636-407A8DC4011F}" type="pres">
      <dgm:prSet presAssocID="{0544C323-EC21-47B8-827E-CC772102283A}" presName="node" presStyleLbl="revTx" presStyleIdx="2" presStyleCnt="3">
        <dgm:presLayoutVars>
          <dgm:bulletEnabled val="1"/>
        </dgm:presLayoutVars>
      </dgm:prSet>
      <dgm:spPr/>
    </dgm:pt>
    <dgm:pt modelId="{B9CE7384-520B-4CDD-9ABE-FAC0BF5BE3C0}" type="pres">
      <dgm:prSet presAssocID="{005DE3A3-9CAF-4660-BCC0-C749FA4E834C}" presName="sibTrans" presStyleLbl="node1" presStyleIdx="2" presStyleCnt="3"/>
      <dgm:spPr/>
    </dgm:pt>
  </dgm:ptLst>
  <dgm:cxnLst>
    <dgm:cxn modelId="{F7543D2A-6BB9-4B9C-8851-9E4AC3A4A3AC}" type="presOf" srcId="{B1CC46A4-6B6E-4005-9279-EBA3EF575028}" destId="{56F89F72-78CA-4D81-9C4C-77CF9664CEDC}" srcOrd="0" destOrd="0" presId="urn:microsoft.com/office/officeart/2005/8/layout/cycle1"/>
    <dgm:cxn modelId="{ADE70C3B-51FD-4C0C-9F96-231635A47F91}" type="presOf" srcId="{2D44B7A1-B46A-4BC4-BFF1-7CCA7EC5F2C3}" destId="{11425E54-A500-4583-ACC6-B9F073E323BB}" srcOrd="0" destOrd="0" presId="urn:microsoft.com/office/officeart/2005/8/layout/cycle1"/>
    <dgm:cxn modelId="{31B9A365-D6A4-48E0-A533-0CBD7DD82375}" srcId="{8F839904-B3CE-4253-9994-76F7A7AD09A7}" destId="{0544C323-EC21-47B8-827E-CC772102283A}" srcOrd="2" destOrd="0" parTransId="{4C1215D8-05CB-4BFD-BEBA-FFC5291E5F2A}" sibTransId="{005DE3A3-9CAF-4660-BCC0-C749FA4E834C}"/>
    <dgm:cxn modelId="{3AB98347-208A-47AF-B40C-0F1E0DB37889}" srcId="{8F839904-B3CE-4253-9994-76F7A7AD09A7}" destId="{B1CC46A4-6B6E-4005-9279-EBA3EF575028}" srcOrd="1" destOrd="0" parTransId="{EDE651D4-CC82-47DF-ABDF-C50A81971A87}" sibTransId="{6C6E1B55-D498-4274-B8FB-1FE69481A860}"/>
    <dgm:cxn modelId="{E5725A48-5023-4344-B242-3D28B552A724}" type="presOf" srcId="{8F839904-B3CE-4253-9994-76F7A7AD09A7}" destId="{0500C587-52A2-48C0-BBCD-AD359CF053E4}" srcOrd="0" destOrd="0" presId="urn:microsoft.com/office/officeart/2005/8/layout/cycle1"/>
    <dgm:cxn modelId="{CB0BEC6F-A5B1-4E65-BD2D-885ABAF85319}" type="presOf" srcId="{6C6E1B55-D498-4274-B8FB-1FE69481A860}" destId="{C9DD7225-76F5-4A52-A7E2-D532152DD78C}" srcOrd="0" destOrd="0" presId="urn:microsoft.com/office/officeart/2005/8/layout/cycle1"/>
    <dgm:cxn modelId="{79277987-1AAE-4792-AC56-2FAA6045B1A0}" srcId="{8F839904-B3CE-4253-9994-76F7A7AD09A7}" destId="{2D44B7A1-B46A-4BC4-BFF1-7CCA7EC5F2C3}" srcOrd="0" destOrd="0" parTransId="{F5D93AC7-C58E-4968-B1C2-38D1FDB8ABBD}" sibTransId="{F3672437-56BC-46E6-B293-CA574996A737}"/>
    <dgm:cxn modelId="{B1F27898-A06A-4829-8407-15414CDFDD2D}" type="presOf" srcId="{0544C323-EC21-47B8-827E-CC772102283A}" destId="{C9DBACED-6779-49EE-8636-407A8DC4011F}" srcOrd="0" destOrd="0" presId="urn:microsoft.com/office/officeart/2005/8/layout/cycle1"/>
    <dgm:cxn modelId="{7C30CCD5-3BAB-48EB-AC85-4D57879F472B}" type="presOf" srcId="{005DE3A3-9CAF-4660-BCC0-C749FA4E834C}" destId="{B9CE7384-520B-4CDD-9ABE-FAC0BF5BE3C0}" srcOrd="0" destOrd="0" presId="urn:microsoft.com/office/officeart/2005/8/layout/cycle1"/>
    <dgm:cxn modelId="{5484ADF9-1647-4766-ACE9-147674D34AFA}" type="presOf" srcId="{F3672437-56BC-46E6-B293-CA574996A737}" destId="{E64C962C-9519-4082-8E7C-34175AD14B5D}" srcOrd="0" destOrd="0" presId="urn:microsoft.com/office/officeart/2005/8/layout/cycle1"/>
    <dgm:cxn modelId="{26D35BBE-36E3-459E-9545-6850D107B604}" type="presParOf" srcId="{0500C587-52A2-48C0-BBCD-AD359CF053E4}" destId="{B56A2F69-9289-4ABB-A64C-E1AD1B6B6A87}" srcOrd="0" destOrd="0" presId="urn:microsoft.com/office/officeart/2005/8/layout/cycle1"/>
    <dgm:cxn modelId="{5727C87E-F78F-4A6C-8837-389EFEF0F09F}" type="presParOf" srcId="{0500C587-52A2-48C0-BBCD-AD359CF053E4}" destId="{11425E54-A500-4583-ACC6-B9F073E323BB}" srcOrd="1" destOrd="0" presId="urn:microsoft.com/office/officeart/2005/8/layout/cycle1"/>
    <dgm:cxn modelId="{FCC49064-39B7-40EE-8BB8-BF6D9E1DE3D3}" type="presParOf" srcId="{0500C587-52A2-48C0-BBCD-AD359CF053E4}" destId="{E64C962C-9519-4082-8E7C-34175AD14B5D}" srcOrd="2" destOrd="0" presId="urn:microsoft.com/office/officeart/2005/8/layout/cycle1"/>
    <dgm:cxn modelId="{CA768191-8AF8-4113-90E2-2BA570C8B604}" type="presParOf" srcId="{0500C587-52A2-48C0-BBCD-AD359CF053E4}" destId="{C8C931D0-D1B9-4029-AA17-540B6205A175}" srcOrd="3" destOrd="0" presId="urn:microsoft.com/office/officeart/2005/8/layout/cycle1"/>
    <dgm:cxn modelId="{329101EE-21E0-44E1-94FA-BB7EAA5FEDBF}" type="presParOf" srcId="{0500C587-52A2-48C0-BBCD-AD359CF053E4}" destId="{56F89F72-78CA-4D81-9C4C-77CF9664CEDC}" srcOrd="4" destOrd="0" presId="urn:microsoft.com/office/officeart/2005/8/layout/cycle1"/>
    <dgm:cxn modelId="{49F55308-8AA9-4A62-9833-B101E50899DA}" type="presParOf" srcId="{0500C587-52A2-48C0-BBCD-AD359CF053E4}" destId="{C9DD7225-76F5-4A52-A7E2-D532152DD78C}" srcOrd="5" destOrd="0" presId="urn:microsoft.com/office/officeart/2005/8/layout/cycle1"/>
    <dgm:cxn modelId="{BF27C28D-1246-48FB-968D-5697A0236EB1}" type="presParOf" srcId="{0500C587-52A2-48C0-BBCD-AD359CF053E4}" destId="{BB7FBE64-C485-410C-AB96-7A4BC40AB816}" srcOrd="6" destOrd="0" presId="urn:microsoft.com/office/officeart/2005/8/layout/cycle1"/>
    <dgm:cxn modelId="{702D5E77-3BA0-4587-A1DE-361706A8C8FE}" type="presParOf" srcId="{0500C587-52A2-48C0-BBCD-AD359CF053E4}" destId="{C9DBACED-6779-49EE-8636-407A8DC4011F}" srcOrd="7" destOrd="0" presId="urn:microsoft.com/office/officeart/2005/8/layout/cycle1"/>
    <dgm:cxn modelId="{2147804C-7104-4FA6-8D8C-58AF6208A357}" type="presParOf" srcId="{0500C587-52A2-48C0-BBCD-AD359CF053E4}" destId="{B9CE7384-520B-4CDD-9ABE-FAC0BF5BE3C0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F2B295-1F77-4CEE-A006-1BE2FF812094}">
      <dsp:nvSpPr>
        <dsp:cNvPr id="0" name=""/>
        <dsp:cNvSpPr/>
      </dsp:nvSpPr>
      <dsp:spPr>
        <a:xfrm>
          <a:off x="10457233" y="4505467"/>
          <a:ext cx="91440" cy="4762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8972D9-072D-4F55-B8C2-F1875D3D76B2}">
      <dsp:nvSpPr>
        <dsp:cNvPr id="0" name=""/>
        <dsp:cNvSpPr/>
      </dsp:nvSpPr>
      <dsp:spPr>
        <a:xfrm>
          <a:off x="5880845" y="3297210"/>
          <a:ext cx="4622108" cy="4762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560"/>
              </a:lnTo>
              <a:lnTo>
                <a:pt x="4622108" y="324560"/>
              </a:lnTo>
              <a:lnTo>
                <a:pt x="4622108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E488F-4125-492A-B4D3-2DE5932A67F6}">
      <dsp:nvSpPr>
        <dsp:cNvPr id="0" name=""/>
        <dsp:cNvSpPr/>
      </dsp:nvSpPr>
      <dsp:spPr>
        <a:xfrm>
          <a:off x="7643596" y="4505467"/>
          <a:ext cx="91440" cy="4762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A98C02-C68D-49E8-909F-2035383FAEE2}">
      <dsp:nvSpPr>
        <dsp:cNvPr id="0" name=""/>
        <dsp:cNvSpPr/>
      </dsp:nvSpPr>
      <dsp:spPr>
        <a:xfrm>
          <a:off x="5880845" y="3297210"/>
          <a:ext cx="1808471" cy="4762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4560"/>
              </a:lnTo>
              <a:lnTo>
                <a:pt x="1808471" y="324560"/>
              </a:lnTo>
              <a:lnTo>
                <a:pt x="1808471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6F016C-ACC3-421D-9045-FCB28818C978}">
      <dsp:nvSpPr>
        <dsp:cNvPr id="0" name=""/>
        <dsp:cNvSpPr/>
      </dsp:nvSpPr>
      <dsp:spPr>
        <a:xfrm>
          <a:off x="5022980" y="4505187"/>
          <a:ext cx="91440" cy="4762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FD477-9BB9-4214-BC88-B4AB072EFE6D}">
      <dsp:nvSpPr>
        <dsp:cNvPr id="0" name=""/>
        <dsp:cNvSpPr/>
      </dsp:nvSpPr>
      <dsp:spPr>
        <a:xfrm>
          <a:off x="5068700" y="3297210"/>
          <a:ext cx="812144" cy="476264"/>
        </a:xfrm>
        <a:custGeom>
          <a:avLst/>
          <a:gdLst/>
          <a:ahLst/>
          <a:cxnLst/>
          <a:rect l="0" t="0" r="0" b="0"/>
          <a:pathLst>
            <a:path>
              <a:moveTo>
                <a:pt x="812144" y="0"/>
              </a:moveTo>
              <a:lnTo>
                <a:pt x="812144" y="324560"/>
              </a:lnTo>
              <a:lnTo>
                <a:pt x="0" y="324560"/>
              </a:lnTo>
              <a:lnTo>
                <a:pt x="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B7C264-461D-42D6-A830-753C1C3105F9}">
      <dsp:nvSpPr>
        <dsp:cNvPr id="0" name=""/>
        <dsp:cNvSpPr/>
      </dsp:nvSpPr>
      <dsp:spPr>
        <a:xfrm>
          <a:off x="2820521" y="3297210"/>
          <a:ext cx="3060323" cy="476264"/>
        </a:xfrm>
        <a:custGeom>
          <a:avLst/>
          <a:gdLst/>
          <a:ahLst/>
          <a:cxnLst/>
          <a:rect l="0" t="0" r="0" b="0"/>
          <a:pathLst>
            <a:path>
              <a:moveTo>
                <a:pt x="3060323" y="0"/>
              </a:moveTo>
              <a:lnTo>
                <a:pt x="3060323" y="324560"/>
              </a:lnTo>
              <a:lnTo>
                <a:pt x="0" y="324560"/>
              </a:lnTo>
              <a:lnTo>
                <a:pt x="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F8199-DA87-4C88-9756-3DC9CE7B79A6}">
      <dsp:nvSpPr>
        <dsp:cNvPr id="0" name=""/>
        <dsp:cNvSpPr/>
      </dsp:nvSpPr>
      <dsp:spPr>
        <a:xfrm>
          <a:off x="819028" y="3297210"/>
          <a:ext cx="5061817" cy="476264"/>
        </a:xfrm>
        <a:custGeom>
          <a:avLst/>
          <a:gdLst/>
          <a:ahLst/>
          <a:cxnLst/>
          <a:rect l="0" t="0" r="0" b="0"/>
          <a:pathLst>
            <a:path>
              <a:moveTo>
                <a:pt x="5061817" y="0"/>
              </a:moveTo>
              <a:lnTo>
                <a:pt x="5061817" y="324560"/>
              </a:lnTo>
              <a:lnTo>
                <a:pt x="0" y="324560"/>
              </a:lnTo>
              <a:lnTo>
                <a:pt x="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F81CD6-9C52-4340-819F-3ED3DAFBDA30}">
      <dsp:nvSpPr>
        <dsp:cNvPr id="0" name=""/>
        <dsp:cNvSpPr/>
      </dsp:nvSpPr>
      <dsp:spPr>
        <a:xfrm>
          <a:off x="5835125" y="2307646"/>
          <a:ext cx="91440" cy="4762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626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994B6-42E0-4DF4-B1B9-417C62F41695}">
      <dsp:nvSpPr>
        <dsp:cNvPr id="0" name=""/>
        <dsp:cNvSpPr/>
      </dsp:nvSpPr>
      <dsp:spPr>
        <a:xfrm>
          <a:off x="5835125" y="1249534"/>
          <a:ext cx="91440" cy="47626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762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FB0F7-C4EC-4317-A518-1E6FC89D8980}">
      <dsp:nvSpPr>
        <dsp:cNvPr id="0" name=""/>
        <dsp:cNvSpPr/>
      </dsp:nvSpPr>
      <dsp:spPr>
        <a:xfrm>
          <a:off x="5062052" y="808797"/>
          <a:ext cx="1637585" cy="4407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9DA882-F722-4742-9244-EC21238BC00F}">
      <dsp:nvSpPr>
        <dsp:cNvPr id="0" name=""/>
        <dsp:cNvSpPr/>
      </dsp:nvSpPr>
      <dsp:spPr>
        <a:xfrm>
          <a:off x="5244006" y="981654"/>
          <a:ext cx="1637585" cy="4407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CEO</a:t>
          </a:r>
        </a:p>
      </dsp:txBody>
      <dsp:txXfrm>
        <a:off x="5256915" y="994563"/>
        <a:ext cx="1611767" cy="414919"/>
      </dsp:txXfrm>
    </dsp:sp>
    <dsp:sp modelId="{5F5D5354-3DDA-4298-88DF-69A7AE8BFE85}">
      <dsp:nvSpPr>
        <dsp:cNvPr id="0" name=""/>
        <dsp:cNvSpPr/>
      </dsp:nvSpPr>
      <dsp:spPr>
        <a:xfrm>
          <a:off x="4002386" y="1725799"/>
          <a:ext cx="3756916" cy="5818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4F8BB0-74B9-4B4D-B5A9-FAD03FF8B69D}">
      <dsp:nvSpPr>
        <dsp:cNvPr id="0" name=""/>
        <dsp:cNvSpPr/>
      </dsp:nvSpPr>
      <dsp:spPr>
        <a:xfrm>
          <a:off x="4184340" y="1898655"/>
          <a:ext cx="3756916" cy="5818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Deputy Director – Aftersales</a:t>
          </a:r>
        </a:p>
      </dsp:txBody>
      <dsp:txXfrm>
        <a:off x="4201382" y="1915697"/>
        <a:ext cx="3722832" cy="547763"/>
      </dsp:txXfrm>
    </dsp:sp>
    <dsp:sp modelId="{ABCF1257-9820-4A31-946F-E560EBFBF8B0}">
      <dsp:nvSpPr>
        <dsp:cNvPr id="0" name=""/>
        <dsp:cNvSpPr/>
      </dsp:nvSpPr>
      <dsp:spPr>
        <a:xfrm>
          <a:off x="3807637" y="2783910"/>
          <a:ext cx="4146415" cy="5132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EF8B9-5FA6-4218-BC82-FF4BF846F950}">
      <dsp:nvSpPr>
        <dsp:cNvPr id="0" name=""/>
        <dsp:cNvSpPr/>
      </dsp:nvSpPr>
      <dsp:spPr>
        <a:xfrm>
          <a:off x="3989591" y="2956767"/>
          <a:ext cx="4146415" cy="5132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National Service Manager</a:t>
          </a:r>
        </a:p>
      </dsp:txBody>
      <dsp:txXfrm>
        <a:off x="4004625" y="2971801"/>
        <a:ext cx="4116347" cy="483231"/>
      </dsp:txXfrm>
    </dsp:sp>
    <dsp:sp modelId="{BF31387A-7890-42A2-BF4A-CBCFE3948314}">
      <dsp:nvSpPr>
        <dsp:cNvPr id="0" name=""/>
        <dsp:cNvSpPr/>
      </dsp:nvSpPr>
      <dsp:spPr>
        <a:xfrm>
          <a:off x="235" y="3773474"/>
          <a:ext cx="1637585" cy="540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3ACE6-897B-4C19-B1A6-E5E631FF84A6}">
      <dsp:nvSpPr>
        <dsp:cNvPr id="0" name=""/>
        <dsp:cNvSpPr/>
      </dsp:nvSpPr>
      <dsp:spPr>
        <a:xfrm>
          <a:off x="182189" y="3946330"/>
          <a:ext cx="1637585" cy="540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Warranty Dept.</a:t>
          </a:r>
        </a:p>
      </dsp:txBody>
      <dsp:txXfrm>
        <a:off x="198018" y="3962159"/>
        <a:ext cx="1605927" cy="508771"/>
      </dsp:txXfrm>
    </dsp:sp>
    <dsp:sp modelId="{6D738661-BB84-4F7F-896A-10E1C022C68F}">
      <dsp:nvSpPr>
        <dsp:cNvPr id="0" name=""/>
        <dsp:cNvSpPr/>
      </dsp:nvSpPr>
      <dsp:spPr>
        <a:xfrm>
          <a:off x="2001728" y="3773474"/>
          <a:ext cx="1637585" cy="5404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542DC7-703F-41DD-88AB-4D2958F3C802}">
      <dsp:nvSpPr>
        <dsp:cNvPr id="0" name=""/>
        <dsp:cNvSpPr/>
      </dsp:nvSpPr>
      <dsp:spPr>
        <a:xfrm>
          <a:off x="2183682" y="3946330"/>
          <a:ext cx="1637585" cy="540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Admin. Dept.</a:t>
          </a:r>
        </a:p>
      </dsp:txBody>
      <dsp:txXfrm>
        <a:off x="2199511" y="3962159"/>
        <a:ext cx="1605927" cy="508771"/>
      </dsp:txXfrm>
    </dsp:sp>
    <dsp:sp modelId="{71A814E2-AACA-41C9-A027-D0A340B71951}">
      <dsp:nvSpPr>
        <dsp:cNvPr id="0" name=""/>
        <dsp:cNvSpPr/>
      </dsp:nvSpPr>
      <dsp:spPr>
        <a:xfrm>
          <a:off x="4003222" y="3773474"/>
          <a:ext cx="2130957" cy="7317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9CE5E-AC47-49BB-A73C-0C0E32BE008E}">
      <dsp:nvSpPr>
        <dsp:cNvPr id="0" name=""/>
        <dsp:cNvSpPr/>
      </dsp:nvSpPr>
      <dsp:spPr>
        <a:xfrm>
          <a:off x="4185176" y="3946330"/>
          <a:ext cx="2130957" cy="7317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Service Manager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DXB &amp; North</a:t>
          </a:r>
        </a:p>
      </dsp:txBody>
      <dsp:txXfrm>
        <a:off x="4206607" y="3967761"/>
        <a:ext cx="2088095" cy="688850"/>
      </dsp:txXfrm>
    </dsp:sp>
    <dsp:sp modelId="{C7315ED1-9D9F-4E73-95B7-096A8CF24F6F}">
      <dsp:nvSpPr>
        <dsp:cNvPr id="0" name=""/>
        <dsp:cNvSpPr/>
      </dsp:nvSpPr>
      <dsp:spPr>
        <a:xfrm>
          <a:off x="4249908" y="4981451"/>
          <a:ext cx="1637585" cy="50055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0D79E7-37C1-4ED0-B22A-EBBD20A056E2}">
      <dsp:nvSpPr>
        <dsp:cNvPr id="0" name=""/>
        <dsp:cNvSpPr/>
      </dsp:nvSpPr>
      <dsp:spPr>
        <a:xfrm>
          <a:off x="4431862" y="5154307"/>
          <a:ext cx="1637585" cy="50055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Service Teams</a:t>
          </a:r>
        </a:p>
      </dsp:txBody>
      <dsp:txXfrm>
        <a:off x="4446523" y="5168968"/>
        <a:ext cx="1608263" cy="471228"/>
      </dsp:txXfrm>
    </dsp:sp>
    <dsp:sp modelId="{7B71F354-68CB-4181-B30C-D96B29DE98D0}">
      <dsp:nvSpPr>
        <dsp:cNvPr id="0" name=""/>
        <dsp:cNvSpPr/>
      </dsp:nvSpPr>
      <dsp:spPr>
        <a:xfrm>
          <a:off x="6498087" y="3773474"/>
          <a:ext cx="2382457" cy="731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9D7076-C65C-48E7-8F35-ABB702708C98}">
      <dsp:nvSpPr>
        <dsp:cNvPr id="0" name=""/>
        <dsp:cNvSpPr/>
      </dsp:nvSpPr>
      <dsp:spPr>
        <a:xfrm>
          <a:off x="6680041" y="3946330"/>
          <a:ext cx="2382457" cy="731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Workshop Manager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DXB &amp; North</a:t>
          </a:r>
        </a:p>
      </dsp:txBody>
      <dsp:txXfrm>
        <a:off x="6701480" y="3967769"/>
        <a:ext cx="2339579" cy="689115"/>
      </dsp:txXfrm>
    </dsp:sp>
    <dsp:sp modelId="{3CE10CA5-CEA6-4D00-958F-DD483512333A}">
      <dsp:nvSpPr>
        <dsp:cNvPr id="0" name=""/>
        <dsp:cNvSpPr/>
      </dsp:nvSpPr>
      <dsp:spPr>
        <a:xfrm>
          <a:off x="6870523" y="4981732"/>
          <a:ext cx="1637585" cy="5051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B127D5-6B73-468E-AAC1-CCA3C25C3E08}">
      <dsp:nvSpPr>
        <dsp:cNvPr id="0" name=""/>
        <dsp:cNvSpPr/>
      </dsp:nvSpPr>
      <dsp:spPr>
        <a:xfrm>
          <a:off x="7052477" y="5154588"/>
          <a:ext cx="1637585" cy="505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Service Teams</a:t>
          </a:r>
        </a:p>
      </dsp:txBody>
      <dsp:txXfrm>
        <a:off x="7067272" y="5169383"/>
        <a:ext cx="1607995" cy="475556"/>
      </dsp:txXfrm>
    </dsp:sp>
    <dsp:sp modelId="{AE00F79C-4FB9-454B-9484-2EAB83DC896A}">
      <dsp:nvSpPr>
        <dsp:cNvPr id="0" name=""/>
        <dsp:cNvSpPr/>
      </dsp:nvSpPr>
      <dsp:spPr>
        <a:xfrm>
          <a:off x="9244453" y="3773474"/>
          <a:ext cx="2517001" cy="731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F8124-1F3A-4DFC-8434-E1BD41D31540}">
      <dsp:nvSpPr>
        <dsp:cNvPr id="0" name=""/>
        <dsp:cNvSpPr/>
      </dsp:nvSpPr>
      <dsp:spPr>
        <a:xfrm>
          <a:off x="9426407" y="3946330"/>
          <a:ext cx="2517001" cy="731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Workshop Manager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AUH</a:t>
          </a:r>
        </a:p>
      </dsp:txBody>
      <dsp:txXfrm>
        <a:off x="9447846" y="3967769"/>
        <a:ext cx="2474123" cy="689115"/>
      </dsp:txXfrm>
    </dsp:sp>
    <dsp:sp modelId="{32C56FA7-6914-4DBB-8C20-AA2A728C259C}">
      <dsp:nvSpPr>
        <dsp:cNvPr id="0" name=""/>
        <dsp:cNvSpPr/>
      </dsp:nvSpPr>
      <dsp:spPr>
        <a:xfrm>
          <a:off x="9684161" y="4981732"/>
          <a:ext cx="1637585" cy="5051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3B2D1-445D-4E3B-BD49-622EBF7E3A2C}">
      <dsp:nvSpPr>
        <dsp:cNvPr id="0" name=""/>
        <dsp:cNvSpPr/>
      </dsp:nvSpPr>
      <dsp:spPr>
        <a:xfrm>
          <a:off x="9866115" y="5154588"/>
          <a:ext cx="1637585" cy="5051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Service Teams</a:t>
          </a:r>
        </a:p>
      </dsp:txBody>
      <dsp:txXfrm>
        <a:off x="9880910" y="5169383"/>
        <a:ext cx="1607995" cy="4755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F2452-E72C-4AF5-BD7C-EF2370A69AAF}">
      <dsp:nvSpPr>
        <dsp:cNvPr id="0" name=""/>
        <dsp:cNvSpPr/>
      </dsp:nvSpPr>
      <dsp:spPr>
        <a:xfrm>
          <a:off x="1730770" y="135729"/>
          <a:ext cx="693486" cy="69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57150" lvl="1" indent="-57150" algn="l" defTabSz="44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" kern="1200" dirty="0"/>
            <a:t>	</a:t>
          </a:r>
        </a:p>
      </dsp:txBody>
      <dsp:txXfrm>
        <a:off x="1730770" y="135729"/>
        <a:ext cx="693486" cy="693486"/>
      </dsp:txXfrm>
    </dsp:sp>
    <dsp:sp modelId="{B40D17D6-0931-4A03-9146-05C0FCB55CA0}">
      <dsp:nvSpPr>
        <dsp:cNvPr id="0" name=""/>
        <dsp:cNvSpPr/>
      </dsp:nvSpPr>
      <dsp:spPr>
        <a:xfrm>
          <a:off x="675893" y="-334"/>
          <a:ext cx="1638232" cy="1638232"/>
        </a:xfrm>
        <a:prstGeom prst="circularArrow">
          <a:avLst>
            <a:gd name="adj1" fmla="val 8255"/>
            <a:gd name="adj2" fmla="val 576642"/>
            <a:gd name="adj3" fmla="val 2961452"/>
            <a:gd name="adj4" fmla="val 53333"/>
            <a:gd name="adj5" fmla="val 9630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D1571C-BAEF-4CED-8A8F-E26D6CB81F27}">
      <dsp:nvSpPr>
        <dsp:cNvPr id="0" name=""/>
        <dsp:cNvSpPr/>
      </dsp:nvSpPr>
      <dsp:spPr>
        <a:xfrm>
          <a:off x="1148266" y="1144655"/>
          <a:ext cx="693486" cy="69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1148266" y="1144655"/>
        <a:ext cx="693486" cy="693486"/>
      </dsp:txXfrm>
    </dsp:sp>
    <dsp:sp modelId="{F164B8D0-B124-4666-9B56-5D5B21EB1B78}">
      <dsp:nvSpPr>
        <dsp:cNvPr id="0" name=""/>
        <dsp:cNvSpPr/>
      </dsp:nvSpPr>
      <dsp:spPr>
        <a:xfrm>
          <a:off x="675893" y="-334"/>
          <a:ext cx="1638232" cy="1638232"/>
        </a:xfrm>
        <a:prstGeom prst="circularArrow">
          <a:avLst>
            <a:gd name="adj1" fmla="val 8255"/>
            <a:gd name="adj2" fmla="val 576642"/>
            <a:gd name="adj3" fmla="val 10170025"/>
            <a:gd name="adj4" fmla="val 7261906"/>
            <a:gd name="adj5" fmla="val 963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8D45A4-DA84-47E2-81CA-BA528F1F6FB8}">
      <dsp:nvSpPr>
        <dsp:cNvPr id="0" name=""/>
        <dsp:cNvSpPr/>
      </dsp:nvSpPr>
      <dsp:spPr>
        <a:xfrm>
          <a:off x="565763" y="135729"/>
          <a:ext cx="693486" cy="693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565763" y="135729"/>
        <a:ext cx="693486" cy="693486"/>
      </dsp:txXfrm>
    </dsp:sp>
    <dsp:sp modelId="{A3F481B0-5478-4445-9F83-71E1D96BD3A9}">
      <dsp:nvSpPr>
        <dsp:cNvPr id="0" name=""/>
        <dsp:cNvSpPr/>
      </dsp:nvSpPr>
      <dsp:spPr>
        <a:xfrm>
          <a:off x="675893" y="-334"/>
          <a:ext cx="1638232" cy="1638232"/>
        </a:xfrm>
        <a:prstGeom prst="circularArrow">
          <a:avLst>
            <a:gd name="adj1" fmla="val 8255"/>
            <a:gd name="adj2" fmla="val 576642"/>
            <a:gd name="adj3" fmla="val 16854476"/>
            <a:gd name="adj4" fmla="val 14968882"/>
            <a:gd name="adj5" fmla="val 963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F2452-E72C-4AF5-BD7C-EF2370A69AAF}">
      <dsp:nvSpPr>
        <dsp:cNvPr id="0" name=""/>
        <dsp:cNvSpPr/>
      </dsp:nvSpPr>
      <dsp:spPr>
        <a:xfrm>
          <a:off x="3790421" y="27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3790421" y="2711"/>
        <a:ext cx="624203" cy="624203"/>
      </dsp:txXfrm>
    </dsp:sp>
    <dsp:sp modelId="{B40D17D6-0931-4A03-9146-05C0FCB55CA0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8668844"/>
            <a:gd name="adj4" fmla="val 1778365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D013FE-FEBD-4676-B1B9-A2C50063BAA6}">
      <dsp:nvSpPr>
        <dsp:cNvPr id="0" name=""/>
        <dsp:cNvSpPr/>
      </dsp:nvSpPr>
      <dsp:spPr>
        <a:xfrm>
          <a:off x="4941851" y="839274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4941851" y="839274"/>
        <a:ext cx="624203" cy="624203"/>
      </dsp:txXfrm>
    </dsp:sp>
    <dsp:sp modelId="{64D0A794-3F27-4932-98E1-6AC1DF22A7C1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20981218"/>
            <a:gd name="adj4" fmla="val 1998668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33F3B-1D79-441C-B123-35E2282D505A}">
      <dsp:nvSpPr>
        <dsp:cNvPr id="0" name=""/>
        <dsp:cNvSpPr/>
      </dsp:nvSpPr>
      <dsp:spPr>
        <a:xfrm>
          <a:off x="5381658" y="219286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5381658" y="2192861"/>
        <a:ext cx="624203" cy="624203"/>
      </dsp:txXfrm>
    </dsp:sp>
    <dsp:sp modelId="{D1C5B292-2063-4A9F-8303-ECAA0EB382B1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461883"/>
            <a:gd name="adj4" fmla="val 467349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77E72B-16FD-4E01-80C5-80E95ECBFF78}">
      <dsp:nvSpPr>
        <dsp:cNvPr id="0" name=""/>
        <dsp:cNvSpPr/>
      </dsp:nvSpPr>
      <dsp:spPr>
        <a:xfrm>
          <a:off x="4941851" y="3546448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4941851" y="3546448"/>
        <a:ext cx="624203" cy="624203"/>
      </dsp:txXfrm>
    </dsp:sp>
    <dsp:sp modelId="{A728311D-90DB-4FF2-AA30-E0C76ED514FB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3664913"/>
            <a:gd name="adj4" fmla="val 2779722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8906D7-5C7D-447B-B8A2-E4A4675636E2}">
      <dsp:nvSpPr>
        <dsp:cNvPr id="0" name=""/>
        <dsp:cNvSpPr/>
      </dsp:nvSpPr>
      <dsp:spPr>
        <a:xfrm>
          <a:off x="3790421" y="43830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3790421" y="4383011"/>
        <a:ext cx="624203" cy="624203"/>
      </dsp:txXfrm>
    </dsp:sp>
    <dsp:sp modelId="{2241CD29-D373-48A8-A2F9-40D1E87EE317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5848011"/>
            <a:gd name="adj4" fmla="val 4800555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7E4BCE-87A3-485C-BAC8-EDFD4BD62F5F}">
      <dsp:nvSpPr>
        <dsp:cNvPr id="0" name=""/>
        <dsp:cNvSpPr/>
      </dsp:nvSpPr>
      <dsp:spPr>
        <a:xfrm>
          <a:off x="2367175" y="43830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57150" lvl="1" indent="-57150" algn="l" defTabSz="44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" kern="1200" dirty="0"/>
            <a:t>		</a:t>
          </a:r>
        </a:p>
      </dsp:txBody>
      <dsp:txXfrm>
        <a:off x="2367175" y="4383011"/>
        <a:ext cx="624203" cy="624203"/>
      </dsp:txXfrm>
    </dsp:sp>
    <dsp:sp modelId="{021E86E9-A777-4A60-AEA9-1320DFA883FE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7868844"/>
            <a:gd name="adj4" fmla="val 698365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B9850C-68C0-49DE-AFA4-C971CD16EFA2}">
      <dsp:nvSpPr>
        <dsp:cNvPr id="0" name=""/>
        <dsp:cNvSpPr/>
      </dsp:nvSpPr>
      <dsp:spPr>
        <a:xfrm>
          <a:off x="1215745" y="3546448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1215745" y="3546448"/>
        <a:ext cx="624203" cy="624203"/>
      </dsp:txXfrm>
    </dsp:sp>
    <dsp:sp modelId="{094848C4-CF67-4560-B23C-BCDAF6E167C6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0181218"/>
            <a:gd name="adj4" fmla="val 918668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B93F2D-3C6C-405C-9F2E-1E0BFAE1EA05}">
      <dsp:nvSpPr>
        <dsp:cNvPr id="0" name=""/>
        <dsp:cNvSpPr/>
      </dsp:nvSpPr>
      <dsp:spPr>
        <a:xfrm>
          <a:off x="775937" y="219286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775937" y="2192861"/>
        <a:ext cx="624203" cy="624203"/>
      </dsp:txXfrm>
    </dsp:sp>
    <dsp:sp modelId="{A2C7C5E8-F41C-4A24-BD64-62B0F372CE3B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2261883"/>
            <a:gd name="adj4" fmla="val 11267349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D1571C-BAEF-4CED-8A8F-E26D6CB81F27}">
      <dsp:nvSpPr>
        <dsp:cNvPr id="0" name=""/>
        <dsp:cNvSpPr/>
      </dsp:nvSpPr>
      <dsp:spPr>
        <a:xfrm>
          <a:off x="1215745" y="839274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1215745" y="839274"/>
        <a:ext cx="624203" cy="624203"/>
      </dsp:txXfrm>
    </dsp:sp>
    <dsp:sp modelId="{F164B8D0-B124-4666-9B56-5D5B21EB1B78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4464913"/>
            <a:gd name="adj4" fmla="val 13579722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8D45A4-DA84-47E2-81CA-BA528F1F6FB8}">
      <dsp:nvSpPr>
        <dsp:cNvPr id="0" name=""/>
        <dsp:cNvSpPr/>
      </dsp:nvSpPr>
      <dsp:spPr>
        <a:xfrm>
          <a:off x="2367175" y="27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2367175" y="2711"/>
        <a:ext cx="624203" cy="624203"/>
      </dsp:txXfrm>
    </dsp:sp>
    <dsp:sp modelId="{A3F481B0-5478-4445-9F83-71E1D96BD3A9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6648011"/>
            <a:gd name="adj4" fmla="val 15600555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F2452-E72C-4AF5-BD7C-EF2370A69AAF}">
      <dsp:nvSpPr>
        <dsp:cNvPr id="0" name=""/>
        <dsp:cNvSpPr/>
      </dsp:nvSpPr>
      <dsp:spPr>
        <a:xfrm>
          <a:off x="2086410" y="5940"/>
          <a:ext cx="486765" cy="486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2086410" y="5940"/>
        <a:ext cx="486765" cy="486765"/>
      </dsp:txXfrm>
    </dsp:sp>
    <dsp:sp modelId="{B40D17D6-0931-4A03-9146-05C0FCB55CA0}">
      <dsp:nvSpPr>
        <dsp:cNvPr id="0" name=""/>
        <dsp:cNvSpPr/>
      </dsp:nvSpPr>
      <dsp:spPr>
        <a:xfrm>
          <a:off x="597239" y="932"/>
          <a:ext cx="2378623" cy="2378623"/>
        </a:xfrm>
        <a:prstGeom prst="circularArrow">
          <a:avLst>
            <a:gd name="adj1" fmla="val 3991"/>
            <a:gd name="adj2" fmla="val 250334"/>
            <a:gd name="adj3" fmla="val 20572986"/>
            <a:gd name="adj4" fmla="val 18983192"/>
            <a:gd name="adj5" fmla="val 4656"/>
          </a:avLst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D50C5D-2850-48A4-B0FC-4C58E7210B2C}">
      <dsp:nvSpPr>
        <dsp:cNvPr id="0" name=""/>
        <dsp:cNvSpPr/>
      </dsp:nvSpPr>
      <dsp:spPr>
        <a:xfrm>
          <a:off x="2629651" y="946861"/>
          <a:ext cx="486765" cy="486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" kern="1200" dirty="0"/>
            <a:t>	</a:t>
          </a:r>
        </a:p>
      </dsp:txBody>
      <dsp:txXfrm>
        <a:off x="2629651" y="946861"/>
        <a:ext cx="486765" cy="486765"/>
      </dsp:txXfrm>
    </dsp:sp>
    <dsp:sp modelId="{AD5B4119-4095-4B20-BEAE-03BF2BF2B7AF}">
      <dsp:nvSpPr>
        <dsp:cNvPr id="0" name=""/>
        <dsp:cNvSpPr/>
      </dsp:nvSpPr>
      <dsp:spPr>
        <a:xfrm>
          <a:off x="597239" y="932"/>
          <a:ext cx="2378623" cy="2378623"/>
        </a:xfrm>
        <a:prstGeom prst="circularArrow">
          <a:avLst>
            <a:gd name="adj1" fmla="val 3991"/>
            <a:gd name="adj2" fmla="val 250334"/>
            <a:gd name="adj3" fmla="val 2366474"/>
            <a:gd name="adj4" fmla="val 776679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D1571C-BAEF-4CED-8A8F-E26D6CB81F27}">
      <dsp:nvSpPr>
        <dsp:cNvPr id="0" name=""/>
        <dsp:cNvSpPr/>
      </dsp:nvSpPr>
      <dsp:spPr>
        <a:xfrm>
          <a:off x="2086410" y="1887783"/>
          <a:ext cx="486765" cy="486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2086410" y="1887783"/>
        <a:ext cx="486765" cy="486765"/>
      </dsp:txXfrm>
    </dsp:sp>
    <dsp:sp modelId="{F164B8D0-B124-4666-9B56-5D5B21EB1B78}">
      <dsp:nvSpPr>
        <dsp:cNvPr id="0" name=""/>
        <dsp:cNvSpPr/>
      </dsp:nvSpPr>
      <dsp:spPr>
        <a:xfrm>
          <a:off x="597239" y="932"/>
          <a:ext cx="2378623" cy="2378623"/>
        </a:xfrm>
        <a:prstGeom prst="circularArrow">
          <a:avLst>
            <a:gd name="adj1" fmla="val 3991"/>
            <a:gd name="adj2" fmla="val 250334"/>
            <a:gd name="adj3" fmla="val 6110928"/>
            <a:gd name="adj4" fmla="val 4438738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2794B8-C120-40DC-ADB4-24EE8EC633FF}">
      <dsp:nvSpPr>
        <dsp:cNvPr id="0" name=""/>
        <dsp:cNvSpPr/>
      </dsp:nvSpPr>
      <dsp:spPr>
        <a:xfrm>
          <a:off x="999927" y="1887783"/>
          <a:ext cx="486765" cy="486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999927" y="1887783"/>
        <a:ext cx="486765" cy="486765"/>
      </dsp:txXfrm>
    </dsp:sp>
    <dsp:sp modelId="{8C407465-C203-469D-BBBE-19569C898ACD}">
      <dsp:nvSpPr>
        <dsp:cNvPr id="0" name=""/>
        <dsp:cNvSpPr/>
      </dsp:nvSpPr>
      <dsp:spPr>
        <a:xfrm>
          <a:off x="597239" y="932"/>
          <a:ext cx="2378623" cy="2378623"/>
        </a:xfrm>
        <a:prstGeom prst="circularArrow">
          <a:avLst>
            <a:gd name="adj1" fmla="val 3991"/>
            <a:gd name="adj2" fmla="val 250334"/>
            <a:gd name="adj3" fmla="val 9772986"/>
            <a:gd name="adj4" fmla="val 8183192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3AAC51C-3576-4913-B933-184FF56A57ED}">
      <dsp:nvSpPr>
        <dsp:cNvPr id="0" name=""/>
        <dsp:cNvSpPr/>
      </dsp:nvSpPr>
      <dsp:spPr>
        <a:xfrm>
          <a:off x="456686" y="946861"/>
          <a:ext cx="486765" cy="486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456686" y="946861"/>
        <a:ext cx="486765" cy="486765"/>
      </dsp:txXfrm>
    </dsp:sp>
    <dsp:sp modelId="{211157D4-7BC5-40E5-99ED-18F4813891E9}">
      <dsp:nvSpPr>
        <dsp:cNvPr id="0" name=""/>
        <dsp:cNvSpPr/>
      </dsp:nvSpPr>
      <dsp:spPr>
        <a:xfrm>
          <a:off x="597239" y="932"/>
          <a:ext cx="2378623" cy="2378623"/>
        </a:xfrm>
        <a:prstGeom prst="circularArrow">
          <a:avLst>
            <a:gd name="adj1" fmla="val 3991"/>
            <a:gd name="adj2" fmla="val 250334"/>
            <a:gd name="adj3" fmla="val 13166474"/>
            <a:gd name="adj4" fmla="val 11576679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8D45A4-DA84-47E2-81CA-BA528F1F6FB8}">
      <dsp:nvSpPr>
        <dsp:cNvPr id="0" name=""/>
        <dsp:cNvSpPr/>
      </dsp:nvSpPr>
      <dsp:spPr>
        <a:xfrm>
          <a:off x="999927" y="5940"/>
          <a:ext cx="486765" cy="486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999927" y="5940"/>
        <a:ext cx="486765" cy="486765"/>
      </dsp:txXfrm>
    </dsp:sp>
    <dsp:sp modelId="{A3F481B0-5478-4445-9F83-71E1D96BD3A9}">
      <dsp:nvSpPr>
        <dsp:cNvPr id="0" name=""/>
        <dsp:cNvSpPr/>
      </dsp:nvSpPr>
      <dsp:spPr>
        <a:xfrm>
          <a:off x="597239" y="932"/>
          <a:ext cx="2378623" cy="2378623"/>
        </a:xfrm>
        <a:prstGeom prst="circularArrow">
          <a:avLst>
            <a:gd name="adj1" fmla="val 3991"/>
            <a:gd name="adj2" fmla="val 250334"/>
            <a:gd name="adj3" fmla="val 16910928"/>
            <a:gd name="adj4" fmla="val 15238738"/>
            <a:gd name="adj5" fmla="val 465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3F2452-E72C-4AF5-BD7C-EF2370A69AAF}">
      <dsp:nvSpPr>
        <dsp:cNvPr id="0" name=""/>
        <dsp:cNvSpPr/>
      </dsp:nvSpPr>
      <dsp:spPr>
        <a:xfrm>
          <a:off x="3790421" y="27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3790421" y="2711"/>
        <a:ext cx="624203" cy="624203"/>
      </dsp:txXfrm>
    </dsp:sp>
    <dsp:sp modelId="{B40D17D6-0931-4A03-9146-05C0FCB55CA0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8668844"/>
            <a:gd name="adj4" fmla="val 1778365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2D013FE-FEBD-4676-B1B9-A2C50063BAA6}">
      <dsp:nvSpPr>
        <dsp:cNvPr id="0" name=""/>
        <dsp:cNvSpPr/>
      </dsp:nvSpPr>
      <dsp:spPr>
        <a:xfrm>
          <a:off x="4941851" y="839274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4941851" y="839274"/>
        <a:ext cx="624203" cy="624203"/>
      </dsp:txXfrm>
    </dsp:sp>
    <dsp:sp modelId="{64D0A794-3F27-4932-98E1-6AC1DF22A7C1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20981218"/>
            <a:gd name="adj4" fmla="val 1998668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E833F3B-1D79-441C-B123-35E2282D505A}">
      <dsp:nvSpPr>
        <dsp:cNvPr id="0" name=""/>
        <dsp:cNvSpPr/>
      </dsp:nvSpPr>
      <dsp:spPr>
        <a:xfrm>
          <a:off x="5381658" y="219286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5381658" y="2192861"/>
        <a:ext cx="624203" cy="624203"/>
      </dsp:txXfrm>
    </dsp:sp>
    <dsp:sp modelId="{D1C5B292-2063-4A9F-8303-ECAA0EB382B1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461883"/>
            <a:gd name="adj4" fmla="val 467349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577E72B-16FD-4E01-80C5-80E95ECBFF78}">
      <dsp:nvSpPr>
        <dsp:cNvPr id="0" name=""/>
        <dsp:cNvSpPr/>
      </dsp:nvSpPr>
      <dsp:spPr>
        <a:xfrm>
          <a:off x="4941851" y="3546448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4941851" y="3546448"/>
        <a:ext cx="624203" cy="624203"/>
      </dsp:txXfrm>
    </dsp:sp>
    <dsp:sp modelId="{A728311D-90DB-4FF2-AA30-E0C76ED514FB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3664913"/>
            <a:gd name="adj4" fmla="val 2779722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98906D7-5C7D-447B-B8A2-E4A4675636E2}">
      <dsp:nvSpPr>
        <dsp:cNvPr id="0" name=""/>
        <dsp:cNvSpPr/>
      </dsp:nvSpPr>
      <dsp:spPr>
        <a:xfrm>
          <a:off x="3790421" y="43830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3790421" y="4383011"/>
        <a:ext cx="624203" cy="624203"/>
      </dsp:txXfrm>
    </dsp:sp>
    <dsp:sp modelId="{2241CD29-D373-48A8-A2F9-40D1E87EE317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5848011"/>
            <a:gd name="adj4" fmla="val 4800555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C7E4BCE-87A3-485C-BAC8-EDFD4BD62F5F}">
      <dsp:nvSpPr>
        <dsp:cNvPr id="0" name=""/>
        <dsp:cNvSpPr/>
      </dsp:nvSpPr>
      <dsp:spPr>
        <a:xfrm>
          <a:off x="2367175" y="43830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0" lvl="0" indent="0" algn="l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  <a:p>
          <a:pPr marL="57150" lvl="1" indent="-57150" algn="l" defTabSz="44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" kern="1200" dirty="0"/>
            <a:t>		</a:t>
          </a:r>
        </a:p>
      </dsp:txBody>
      <dsp:txXfrm>
        <a:off x="2367175" y="4383011"/>
        <a:ext cx="624203" cy="624203"/>
      </dsp:txXfrm>
    </dsp:sp>
    <dsp:sp modelId="{021E86E9-A777-4A60-AEA9-1320DFA883FE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7868844"/>
            <a:gd name="adj4" fmla="val 698365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B9850C-68C0-49DE-AFA4-C971CD16EFA2}">
      <dsp:nvSpPr>
        <dsp:cNvPr id="0" name=""/>
        <dsp:cNvSpPr/>
      </dsp:nvSpPr>
      <dsp:spPr>
        <a:xfrm>
          <a:off x="1215745" y="3546448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1215745" y="3546448"/>
        <a:ext cx="624203" cy="624203"/>
      </dsp:txXfrm>
    </dsp:sp>
    <dsp:sp modelId="{094848C4-CF67-4560-B23C-BCDAF6E167C6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0181218"/>
            <a:gd name="adj4" fmla="val 9186684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6B93F2D-3C6C-405C-9F2E-1E0BFAE1EA05}">
      <dsp:nvSpPr>
        <dsp:cNvPr id="0" name=""/>
        <dsp:cNvSpPr/>
      </dsp:nvSpPr>
      <dsp:spPr>
        <a:xfrm>
          <a:off x="775937" y="219286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775937" y="2192861"/>
        <a:ext cx="624203" cy="624203"/>
      </dsp:txXfrm>
    </dsp:sp>
    <dsp:sp modelId="{A2C7C5E8-F41C-4A24-BD64-62B0F372CE3B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2261883"/>
            <a:gd name="adj4" fmla="val 11267349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ED1571C-BAEF-4CED-8A8F-E26D6CB81F27}">
      <dsp:nvSpPr>
        <dsp:cNvPr id="0" name=""/>
        <dsp:cNvSpPr/>
      </dsp:nvSpPr>
      <dsp:spPr>
        <a:xfrm>
          <a:off x="1215745" y="839274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1215745" y="839274"/>
        <a:ext cx="624203" cy="624203"/>
      </dsp:txXfrm>
    </dsp:sp>
    <dsp:sp modelId="{F164B8D0-B124-4666-9B56-5D5B21EB1B78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4464913"/>
            <a:gd name="adj4" fmla="val 13579722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B8D45A4-DA84-47E2-81CA-BA528F1F6FB8}">
      <dsp:nvSpPr>
        <dsp:cNvPr id="0" name=""/>
        <dsp:cNvSpPr/>
      </dsp:nvSpPr>
      <dsp:spPr>
        <a:xfrm>
          <a:off x="2367175" y="2711"/>
          <a:ext cx="624203" cy="624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" tIns="1270" rIns="1270" bIns="127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" kern="1200" dirty="0"/>
        </a:p>
      </dsp:txBody>
      <dsp:txXfrm>
        <a:off x="2367175" y="2711"/>
        <a:ext cx="624203" cy="624203"/>
      </dsp:txXfrm>
    </dsp:sp>
    <dsp:sp modelId="{A3F481B0-5478-4445-9F83-71E1D96BD3A9}">
      <dsp:nvSpPr>
        <dsp:cNvPr id="0" name=""/>
        <dsp:cNvSpPr/>
      </dsp:nvSpPr>
      <dsp:spPr>
        <a:xfrm>
          <a:off x="956176" y="70240"/>
          <a:ext cx="4869446" cy="4869446"/>
        </a:xfrm>
        <a:prstGeom prst="circularArrow">
          <a:avLst>
            <a:gd name="adj1" fmla="val 2500"/>
            <a:gd name="adj2" fmla="val 151433"/>
            <a:gd name="adj3" fmla="val 16648011"/>
            <a:gd name="adj4" fmla="val 15600555"/>
            <a:gd name="adj5" fmla="val 29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2388A-EC3C-4E76-8BFC-3F7B72D4E2D7}">
      <dsp:nvSpPr>
        <dsp:cNvPr id="0" name=""/>
        <dsp:cNvSpPr/>
      </dsp:nvSpPr>
      <dsp:spPr>
        <a:xfrm>
          <a:off x="2197070" y="2649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INSPECTION</a:t>
          </a:r>
        </a:p>
      </dsp:txBody>
      <dsp:txXfrm>
        <a:off x="2324491" y="130070"/>
        <a:ext cx="615246" cy="615246"/>
      </dsp:txXfrm>
    </dsp:sp>
    <dsp:sp modelId="{17A630CF-E2F1-4CC3-AEE3-C4C7EA2214DD}">
      <dsp:nvSpPr>
        <dsp:cNvPr id="0" name=""/>
        <dsp:cNvSpPr/>
      </dsp:nvSpPr>
      <dsp:spPr>
        <a:xfrm rot="1350000">
          <a:off x="3113927" y="538333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116567" y="583789"/>
        <a:ext cx="161878" cy="176192"/>
      </dsp:txXfrm>
    </dsp:sp>
    <dsp:sp modelId="{AAAB8D90-6681-4CBE-A183-F4FDF20C4D59}">
      <dsp:nvSpPr>
        <dsp:cNvPr id="0" name=""/>
        <dsp:cNvSpPr/>
      </dsp:nvSpPr>
      <dsp:spPr>
        <a:xfrm>
          <a:off x="3404043" y="502594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INFORMATION TO CUSTOMER</a:t>
          </a:r>
        </a:p>
      </dsp:txBody>
      <dsp:txXfrm>
        <a:off x="3531464" y="630015"/>
        <a:ext cx="615246" cy="615246"/>
      </dsp:txXfrm>
    </dsp:sp>
    <dsp:sp modelId="{AEE489D2-DAEF-4FA6-A596-B6DF12C74C72}">
      <dsp:nvSpPr>
        <dsp:cNvPr id="0" name=""/>
        <dsp:cNvSpPr/>
      </dsp:nvSpPr>
      <dsp:spPr>
        <a:xfrm rot="4050000">
          <a:off x="3970928" y="1388251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992341" y="1414934"/>
        <a:ext cx="161878" cy="176192"/>
      </dsp:txXfrm>
    </dsp:sp>
    <dsp:sp modelId="{A6AD5F54-F695-43F4-8B94-6AA92D8F6738}">
      <dsp:nvSpPr>
        <dsp:cNvPr id="0" name=""/>
        <dsp:cNvSpPr/>
      </dsp:nvSpPr>
      <dsp:spPr>
        <a:xfrm>
          <a:off x="3903988" y="1709567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UPDATE IN THD</a:t>
          </a:r>
        </a:p>
      </dsp:txBody>
      <dsp:txXfrm>
        <a:off x="4031409" y="1836988"/>
        <a:ext cx="615246" cy="615246"/>
      </dsp:txXfrm>
    </dsp:sp>
    <dsp:sp modelId="{C80BE408-8D2D-4AF1-924B-002F9A37FE5D}">
      <dsp:nvSpPr>
        <dsp:cNvPr id="0" name=""/>
        <dsp:cNvSpPr/>
      </dsp:nvSpPr>
      <dsp:spPr>
        <a:xfrm rot="6750000">
          <a:off x="3975937" y="2595224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4023900" y="2621907"/>
        <a:ext cx="161878" cy="176192"/>
      </dsp:txXfrm>
    </dsp:sp>
    <dsp:sp modelId="{6C2DE069-C180-4DB8-9ABF-733D20F9F0CE}">
      <dsp:nvSpPr>
        <dsp:cNvPr id="0" name=""/>
        <dsp:cNvSpPr/>
      </dsp:nvSpPr>
      <dsp:spPr>
        <a:xfrm>
          <a:off x="3404043" y="2916541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OPEN JC &amp; ORDER PARTS</a:t>
          </a:r>
        </a:p>
      </dsp:txBody>
      <dsp:txXfrm>
        <a:off x="3531464" y="3043962"/>
        <a:ext cx="615246" cy="615246"/>
      </dsp:txXfrm>
    </dsp:sp>
    <dsp:sp modelId="{463B81CF-FEA2-4762-92E6-A2F379D54F6F}">
      <dsp:nvSpPr>
        <dsp:cNvPr id="0" name=""/>
        <dsp:cNvSpPr/>
      </dsp:nvSpPr>
      <dsp:spPr>
        <a:xfrm rot="9450000">
          <a:off x="3126020" y="3452225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3192756" y="3497681"/>
        <a:ext cx="161878" cy="176192"/>
      </dsp:txXfrm>
    </dsp:sp>
    <dsp:sp modelId="{48BC0288-819F-4EA2-9AE7-EAA84882BF9E}">
      <dsp:nvSpPr>
        <dsp:cNvPr id="0" name=""/>
        <dsp:cNvSpPr/>
      </dsp:nvSpPr>
      <dsp:spPr>
        <a:xfrm>
          <a:off x="2197070" y="3416485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COMPLETE JOB</a:t>
          </a:r>
        </a:p>
      </dsp:txBody>
      <dsp:txXfrm>
        <a:off x="2324491" y="3543906"/>
        <a:ext cx="615246" cy="615246"/>
      </dsp:txXfrm>
    </dsp:sp>
    <dsp:sp modelId="{09827A3C-7618-443B-A2F7-B18644A9A3E9}">
      <dsp:nvSpPr>
        <dsp:cNvPr id="0" name=""/>
        <dsp:cNvSpPr/>
      </dsp:nvSpPr>
      <dsp:spPr>
        <a:xfrm rot="12150000">
          <a:off x="1919047" y="3457235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1985783" y="3529241"/>
        <a:ext cx="161878" cy="176192"/>
      </dsp:txXfrm>
    </dsp:sp>
    <dsp:sp modelId="{12F54EB2-8801-44CC-AAE3-10E93A72C264}">
      <dsp:nvSpPr>
        <dsp:cNvPr id="0" name=""/>
        <dsp:cNvSpPr/>
      </dsp:nvSpPr>
      <dsp:spPr>
        <a:xfrm>
          <a:off x="990096" y="2916541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INFORM CUSTOMER</a:t>
          </a:r>
        </a:p>
      </dsp:txBody>
      <dsp:txXfrm>
        <a:off x="1117517" y="3043962"/>
        <a:ext cx="615246" cy="615246"/>
      </dsp:txXfrm>
    </dsp:sp>
    <dsp:sp modelId="{40C6E3C5-835D-4BA3-BAC4-9957772F08EB}">
      <dsp:nvSpPr>
        <dsp:cNvPr id="0" name=""/>
        <dsp:cNvSpPr/>
      </dsp:nvSpPr>
      <dsp:spPr>
        <a:xfrm rot="14850000">
          <a:off x="1062045" y="2607318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 rot="10800000">
        <a:off x="1110008" y="2698097"/>
        <a:ext cx="161878" cy="176192"/>
      </dsp:txXfrm>
    </dsp:sp>
    <dsp:sp modelId="{A290576F-BA26-4708-A3CA-60EC79D9A8D0}">
      <dsp:nvSpPr>
        <dsp:cNvPr id="0" name=""/>
        <dsp:cNvSpPr/>
      </dsp:nvSpPr>
      <dsp:spPr>
        <a:xfrm>
          <a:off x="490151" y="1709567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UPDATE IN THD</a:t>
          </a:r>
        </a:p>
      </dsp:txBody>
      <dsp:txXfrm>
        <a:off x="617572" y="1836988"/>
        <a:ext cx="615246" cy="615246"/>
      </dsp:txXfrm>
    </dsp:sp>
    <dsp:sp modelId="{13E682EC-8283-4ED4-8EF1-0486D7C1CD8C}">
      <dsp:nvSpPr>
        <dsp:cNvPr id="0" name=""/>
        <dsp:cNvSpPr/>
      </dsp:nvSpPr>
      <dsp:spPr>
        <a:xfrm rot="17550000">
          <a:off x="1057036" y="1400344"/>
          <a:ext cx="231254" cy="2936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1078449" y="1491123"/>
        <a:ext cx="161878" cy="176192"/>
      </dsp:txXfrm>
    </dsp:sp>
    <dsp:sp modelId="{1BD66974-D9E3-40B5-916A-F31BFC9715ED}">
      <dsp:nvSpPr>
        <dsp:cNvPr id="0" name=""/>
        <dsp:cNvSpPr/>
      </dsp:nvSpPr>
      <dsp:spPr>
        <a:xfrm>
          <a:off x="990096" y="502594"/>
          <a:ext cx="870088" cy="87008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WARRANTY CLAIM</a:t>
          </a:r>
        </a:p>
      </dsp:txBody>
      <dsp:txXfrm>
        <a:off x="1117517" y="630015"/>
        <a:ext cx="615246" cy="615246"/>
      </dsp:txXfrm>
    </dsp:sp>
    <dsp:sp modelId="{C0B2EBDB-200A-4AEA-991C-D4F7832335C3}">
      <dsp:nvSpPr>
        <dsp:cNvPr id="0" name=""/>
        <dsp:cNvSpPr/>
      </dsp:nvSpPr>
      <dsp:spPr>
        <a:xfrm rot="20250000">
          <a:off x="1906953" y="543343"/>
          <a:ext cx="231254" cy="293654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909593" y="615349"/>
        <a:ext cx="161878" cy="1761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E2388A-EC3C-4E76-8BFC-3F7B72D4E2D7}">
      <dsp:nvSpPr>
        <dsp:cNvPr id="0" name=""/>
        <dsp:cNvSpPr/>
      </dsp:nvSpPr>
      <dsp:spPr>
        <a:xfrm>
          <a:off x="2165477" y="346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INSPECTION</a:t>
          </a:r>
        </a:p>
      </dsp:txBody>
      <dsp:txXfrm>
        <a:off x="2308573" y="143442"/>
        <a:ext cx="690929" cy="690929"/>
      </dsp:txXfrm>
    </dsp:sp>
    <dsp:sp modelId="{17A630CF-E2F1-4CC3-AEE3-C4C7EA2214DD}">
      <dsp:nvSpPr>
        <dsp:cNvPr id="0" name=""/>
        <dsp:cNvSpPr/>
      </dsp:nvSpPr>
      <dsp:spPr>
        <a:xfrm rot="1542857">
          <a:off x="3178534" y="639173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3182394" y="688216"/>
        <a:ext cx="181904" cy="197866"/>
      </dsp:txXfrm>
    </dsp:sp>
    <dsp:sp modelId="{AAAB8D90-6681-4CBE-A183-F4FDF20C4D59}">
      <dsp:nvSpPr>
        <dsp:cNvPr id="0" name=""/>
        <dsp:cNvSpPr/>
      </dsp:nvSpPr>
      <dsp:spPr>
        <a:xfrm>
          <a:off x="3487586" y="637040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INFORMATION TO CUSTOMER</a:t>
          </a:r>
        </a:p>
      </dsp:txBody>
      <dsp:txXfrm>
        <a:off x="3630682" y="780136"/>
        <a:ext cx="690929" cy="690929"/>
      </dsp:txXfrm>
    </dsp:sp>
    <dsp:sp modelId="{AEE489D2-DAEF-4FA6-A596-B6DF12C74C72}">
      <dsp:nvSpPr>
        <dsp:cNvPr id="0" name=""/>
        <dsp:cNvSpPr/>
      </dsp:nvSpPr>
      <dsp:spPr>
        <a:xfrm rot="4628571">
          <a:off x="4007845" y="1668860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4038151" y="1696814"/>
        <a:ext cx="181904" cy="197866"/>
      </dsp:txXfrm>
    </dsp:sp>
    <dsp:sp modelId="{A6AD5F54-F695-43F4-8B94-6AA92D8F6738}">
      <dsp:nvSpPr>
        <dsp:cNvPr id="0" name=""/>
        <dsp:cNvSpPr/>
      </dsp:nvSpPr>
      <dsp:spPr>
        <a:xfrm>
          <a:off x="3814120" y="2067679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QUOTATION</a:t>
          </a:r>
        </a:p>
      </dsp:txBody>
      <dsp:txXfrm>
        <a:off x="3957216" y="2210775"/>
        <a:ext cx="690929" cy="690929"/>
      </dsp:txXfrm>
    </dsp:sp>
    <dsp:sp modelId="{C80BE408-8D2D-4AF1-924B-002F9A37FE5D}">
      <dsp:nvSpPr>
        <dsp:cNvPr id="0" name=""/>
        <dsp:cNvSpPr/>
      </dsp:nvSpPr>
      <dsp:spPr>
        <a:xfrm rot="7714286">
          <a:off x="3719870" y="2959242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3783153" y="2994723"/>
        <a:ext cx="181904" cy="197866"/>
      </dsp:txXfrm>
    </dsp:sp>
    <dsp:sp modelId="{6C2DE069-C180-4DB8-9ABF-733D20F9F0CE}">
      <dsp:nvSpPr>
        <dsp:cNvPr id="0" name=""/>
        <dsp:cNvSpPr/>
      </dsp:nvSpPr>
      <dsp:spPr>
        <a:xfrm>
          <a:off x="2899192" y="3214962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QUOTE APPROVAL</a:t>
          </a:r>
        </a:p>
      </dsp:txBody>
      <dsp:txXfrm>
        <a:off x="3042288" y="3358058"/>
        <a:ext cx="690929" cy="690929"/>
      </dsp:txXfrm>
    </dsp:sp>
    <dsp:sp modelId="{463B81CF-FEA2-4762-92E6-A2F379D54F6F}">
      <dsp:nvSpPr>
        <dsp:cNvPr id="0" name=""/>
        <dsp:cNvSpPr/>
      </dsp:nvSpPr>
      <dsp:spPr>
        <a:xfrm rot="10800000">
          <a:off x="2531460" y="3538633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2609419" y="3604589"/>
        <a:ext cx="181904" cy="197866"/>
      </dsp:txXfrm>
    </dsp:sp>
    <dsp:sp modelId="{7A4C28AC-C1F9-4D25-81C2-A09CC73FCF67}">
      <dsp:nvSpPr>
        <dsp:cNvPr id="0" name=""/>
        <dsp:cNvSpPr/>
      </dsp:nvSpPr>
      <dsp:spPr>
        <a:xfrm>
          <a:off x="1431762" y="3214962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JOB CARD &amp; PARTS ORDER</a:t>
          </a:r>
        </a:p>
      </dsp:txBody>
      <dsp:txXfrm>
        <a:off x="1574858" y="3358058"/>
        <a:ext cx="690929" cy="690929"/>
      </dsp:txXfrm>
    </dsp:sp>
    <dsp:sp modelId="{F1F7ED70-88DD-47BA-83AB-90FF546F3434}">
      <dsp:nvSpPr>
        <dsp:cNvPr id="0" name=""/>
        <dsp:cNvSpPr/>
      </dsp:nvSpPr>
      <dsp:spPr>
        <a:xfrm rot="13885714">
          <a:off x="1337512" y="2970742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 rot="10800000">
        <a:off x="1400795" y="3067173"/>
        <a:ext cx="181904" cy="197866"/>
      </dsp:txXfrm>
    </dsp:sp>
    <dsp:sp modelId="{5D7FEE13-26AF-4F02-A650-30F44F3387F1}">
      <dsp:nvSpPr>
        <dsp:cNvPr id="0" name=""/>
        <dsp:cNvSpPr/>
      </dsp:nvSpPr>
      <dsp:spPr>
        <a:xfrm>
          <a:off x="516834" y="2067679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JOB COMPLETION</a:t>
          </a:r>
        </a:p>
      </dsp:txBody>
      <dsp:txXfrm>
        <a:off x="659930" y="2210775"/>
        <a:ext cx="690929" cy="690929"/>
      </dsp:txXfrm>
    </dsp:sp>
    <dsp:sp modelId="{E9171443-04FB-4418-931B-B759D9B00AB8}">
      <dsp:nvSpPr>
        <dsp:cNvPr id="0" name=""/>
        <dsp:cNvSpPr/>
      </dsp:nvSpPr>
      <dsp:spPr>
        <a:xfrm rot="16971429">
          <a:off x="1037093" y="1683201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067399" y="1787159"/>
        <a:ext cx="181904" cy="197866"/>
      </dsp:txXfrm>
    </dsp:sp>
    <dsp:sp modelId="{F497BAF1-1E21-4957-A4E3-1C939FB8C2E4}">
      <dsp:nvSpPr>
        <dsp:cNvPr id="0" name=""/>
        <dsp:cNvSpPr/>
      </dsp:nvSpPr>
      <dsp:spPr>
        <a:xfrm>
          <a:off x="843368" y="637040"/>
          <a:ext cx="977121" cy="97712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/>
            <a:t>INFORMATION TO CUSTOMER</a:t>
          </a:r>
        </a:p>
      </dsp:txBody>
      <dsp:txXfrm>
        <a:off x="986464" y="780136"/>
        <a:ext cx="690929" cy="690929"/>
      </dsp:txXfrm>
    </dsp:sp>
    <dsp:sp modelId="{FE246BAF-8BED-4684-9CB4-5BB6F91D3B80}">
      <dsp:nvSpPr>
        <dsp:cNvPr id="0" name=""/>
        <dsp:cNvSpPr/>
      </dsp:nvSpPr>
      <dsp:spPr>
        <a:xfrm rot="20057143">
          <a:off x="1856425" y="645555"/>
          <a:ext cx="259863" cy="329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 dirty="0"/>
        </a:p>
      </dsp:txBody>
      <dsp:txXfrm>
        <a:off x="1860285" y="728424"/>
        <a:ext cx="181904" cy="19786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425E54-A500-4583-ACC6-B9F073E323BB}">
      <dsp:nvSpPr>
        <dsp:cNvPr id="0" name=""/>
        <dsp:cNvSpPr/>
      </dsp:nvSpPr>
      <dsp:spPr>
        <a:xfrm>
          <a:off x="2273829" y="217778"/>
          <a:ext cx="1110423" cy="111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DEDICATED TECHNICIAN</a:t>
          </a:r>
        </a:p>
      </dsp:txBody>
      <dsp:txXfrm>
        <a:off x="2273829" y="217778"/>
        <a:ext cx="1110423" cy="1110423"/>
      </dsp:txXfrm>
    </dsp:sp>
    <dsp:sp modelId="{E64C962C-9519-4082-8E7C-34175AD14B5D}">
      <dsp:nvSpPr>
        <dsp:cNvPr id="0" name=""/>
        <dsp:cNvSpPr/>
      </dsp:nvSpPr>
      <dsp:spPr>
        <a:xfrm>
          <a:off x="582151" y="-783"/>
          <a:ext cx="2625944" cy="2625944"/>
        </a:xfrm>
        <a:prstGeom prst="circularArrow">
          <a:avLst>
            <a:gd name="adj1" fmla="val 8246"/>
            <a:gd name="adj2" fmla="val 575899"/>
            <a:gd name="adj3" fmla="val 2964855"/>
            <a:gd name="adj4" fmla="val 51053"/>
            <a:gd name="adj5" fmla="val 962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F89F72-78CA-4D81-9C4C-77CF9664CEDC}">
      <dsp:nvSpPr>
        <dsp:cNvPr id="0" name=""/>
        <dsp:cNvSpPr/>
      </dsp:nvSpPr>
      <dsp:spPr>
        <a:xfrm>
          <a:off x="1339911" y="1835371"/>
          <a:ext cx="1110423" cy="111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CUSTOMER / USER</a:t>
          </a:r>
        </a:p>
      </dsp:txBody>
      <dsp:txXfrm>
        <a:off x="1339911" y="1835371"/>
        <a:ext cx="1110423" cy="1110423"/>
      </dsp:txXfrm>
    </dsp:sp>
    <dsp:sp modelId="{C9DD7225-76F5-4A52-A7E2-D532152DD78C}">
      <dsp:nvSpPr>
        <dsp:cNvPr id="0" name=""/>
        <dsp:cNvSpPr/>
      </dsp:nvSpPr>
      <dsp:spPr>
        <a:xfrm>
          <a:off x="582151" y="-783"/>
          <a:ext cx="2625944" cy="2625944"/>
        </a:xfrm>
        <a:prstGeom prst="circularArrow">
          <a:avLst>
            <a:gd name="adj1" fmla="val 8246"/>
            <a:gd name="adj2" fmla="val 575899"/>
            <a:gd name="adj3" fmla="val 10173049"/>
            <a:gd name="adj4" fmla="val 7259246"/>
            <a:gd name="adj5" fmla="val 962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DBACED-6779-49EE-8636-407A8DC4011F}">
      <dsp:nvSpPr>
        <dsp:cNvPr id="0" name=""/>
        <dsp:cNvSpPr/>
      </dsp:nvSpPr>
      <dsp:spPr>
        <a:xfrm>
          <a:off x="405993" y="217778"/>
          <a:ext cx="1110423" cy="1110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PRODUCT SUP.REP</a:t>
          </a:r>
        </a:p>
      </dsp:txBody>
      <dsp:txXfrm>
        <a:off x="405993" y="217778"/>
        <a:ext cx="1110423" cy="1110423"/>
      </dsp:txXfrm>
    </dsp:sp>
    <dsp:sp modelId="{B9CE7384-520B-4CDD-9ABE-FAC0BF5BE3C0}">
      <dsp:nvSpPr>
        <dsp:cNvPr id="0" name=""/>
        <dsp:cNvSpPr/>
      </dsp:nvSpPr>
      <dsp:spPr>
        <a:xfrm>
          <a:off x="582151" y="-783"/>
          <a:ext cx="2625944" cy="2625944"/>
        </a:xfrm>
        <a:prstGeom prst="circularArrow">
          <a:avLst>
            <a:gd name="adj1" fmla="val 8246"/>
            <a:gd name="adj2" fmla="val 575899"/>
            <a:gd name="adj3" fmla="val 16857655"/>
            <a:gd name="adj4" fmla="val 14966447"/>
            <a:gd name="adj5" fmla="val 962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0EA04-A627-48CD-89BE-C0032F44BB15}" type="datetimeFigureOut">
              <a:rPr lang="en-US" smtClean="0"/>
              <a:t>05-Jul-24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61772-2C87-4B1A-AFC9-46C6D41C1A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61772-2C87-4B1A-AFC9-46C6D41C1A0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24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B0C45F-043F-4920-992E-1AFF7F3D509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38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61772-2C87-4B1A-AFC9-46C6D41C1A0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847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4FAB1-4937-5D6F-D991-B4DBDA0F32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08EC1-4F00-88F1-DD22-91E2B22BEB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AB89-6439-DDC9-DCA2-E751A109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4654F-B916-6D29-B4EA-580EA9F5F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7F83C-CC0E-E412-13B9-66F71DA79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048623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7FA75-D2AA-CB7A-D762-57A6FA116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48B53-EF0D-ACD3-C20D-AF6DC79EE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11D035-A9A0-FD52-3F56-C01BB0269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47AA8-3832-172D-F7A7-E0D730D56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37002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6778C-6C3E-7198-CFFA-B6E044942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F2DA5D-62CA-3E15-487C-86F027911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F467C-D34B-437D-DE7B-857D108C2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377415-DA1C-4E8A-586D-FE74A062A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D1C3B3-CB6E-6BD6-A974-1C81427A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B8913-3CD3-CC25-A00D-761182F8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24414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23962-912A-6167-9B0C-54A4EDBB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972549-94A4-2DCF-A4D7-90E39A1ECB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A14A73-3D68-4C9D-EF58-A02FEECF2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37D40-7D28-FA65-D86D-A2E54902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B772D-304E-68C8-60BD-3B4BAC143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B3587-4A1C-D1AD-73D4-EC13CD228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94800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5310-D55B-0B51-0DAD-399F1A9F6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4E47E-F9E5-31A1-D898-A50012C31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81273-E67E-242A-F8C0-A5851FCB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4D990-BDD3-4521-B1DD-772E7C740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7DD76-D5F0-0412-A8C1-34AF1CA56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971305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079823-4BA2-E742-5975-2389468D22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D8D47-76C5-2E21-1C8C-9C38297630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10124-AE4A-8F36-5860-BBCF435B6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4A1F5-48EA-982A-0EF0-341B469A9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74B52-3A92-7081-8AF6-8867006D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652829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943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50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CD5FA-9EA6-3B03-2AF1-F26B1D5E3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73DD91-E3A3-C2CF-7F98-D16ABE42B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36794-B9D8-237B-659F-97E477AC3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8EBEB-E9BD-8A06-C09A-E8BB843F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41245E-2378-2483-0DAE-3FF7AF167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154764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C1C40-D422-867E-5892-CD8FAC94E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66D9F-4CE9-48CE-1EBB-7180FA93C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AF706-BCA2-50EA-E568-43893F8F1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79FCB-581C-D399-5EFF-A906E29ED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9C83A-9706-1D87-9294-FACE84F82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671303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C89B2-9BB3-DEF6-ACF7-936E71338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E4110-D434-BF4C-B7D9-39B6D1FE4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C8DCED-AD7B-E119-9FC4-3976CB053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78B6-9BFC-0AAB-ABC0-2DE147F94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E5AE2-E07F-CA37-BECB-811231CD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0023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0CAAD-72D9-4BF0-B457-7CC1996E9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59933-F23E-BFF6-6D39-CD46EBA85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19E18-B3C6-0E20-40E7-9DC83140A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6DE1C-3A18-DE3D-D67F-932BDC88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F5463-3A84-AE01-9B4C-5816A78E6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247988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F4B27-62CD-8C47-482F-8E2A0D216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B2ABF-BCD7-7BA9-DF91-DB0635E563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27F372-2EF4-972B-0534-C900FA07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FE097-6B29-0CA6-28AC-6326E089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CC06-05CB-9EB5-30F4-CC8D99323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23D97-CA9C-C604-93A2-FC604A580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95609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6B1C5-DC40-41E8-3E3A-BCE249A71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42EC5-D999-9D8C-4873-15FEF4D36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35A447-BAB2-7B4F-939E-1C2845860F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5E94D2-D49F-4730-E11A-4118DCF76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00567-0413-AFE3-5A68-CB39E5CFA8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37FFD-1396-412F-D246-7E2FCC09D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E2493-9983-5052-39CF-E235C4C44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F667C1-536E-4C49-DCA7-BF4F90FC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8371140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C5DB5-7507-2227-D897-CF7877D34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C6A8E3-947F-DCE6-3F3B-57C0C8AEF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B3CCD-AD7C-E425-EB04-F33444183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6A51F-B1F1-5316-4306-AF71F82B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1467945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81AB94-5894-2BE0-EB0F-5CEDDDDB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12C07-CC73-D09C-F7DB-7AECFBE38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5296E1-3055-B32C-19DC-7D1C9272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206586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EBF59-7108-1B33-9DE6-A06F231E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43494-320F-01CE-0000-87BAB7E47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3BE0DF-DF90-5F54-14BE-9C6B21513F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82EAA-2E93-19AA-68A4-C0595153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0ADBFE-66F9-F327-B765-FA2A2D1F2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D759FB-86E1-43C5-93B4-FA9F6120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69431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D49AF-3219-5E49-0C6D-3A6EE705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614C74-4D6A-0FE9-88D8-4BF17D2F70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37A2A-E607-8CF8-5242-276DB97397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FBA19-52E6-DA10-6DFE-C1865AA18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120B6-1E47-4A60-4CFC-13D50F95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31D26D-C23E-26CB-1F74-E0C0553B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5294597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0740E-0BF5-4B85-FACA-B279C15CB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796745-EBD9-A17D-1709-C9B82A512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04295-D476-EFA5-58D9-D37E85B0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6EF6E-6EE6-C4B1-65DB-B5733A9A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A8B45-2C25-C891-0AB8-5D9694CA5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116065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D2C7B-6319-87A1-1225-4134925AA2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DF312-F4B3-3818-0CDA-F67D3901A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164BB-AC9F-C7E6-7600-22115A6C4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6A506-1966-57DF-5D95-21BBE8C11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2A03-0EE2-42B6-FDED-5FF49F9D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080235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4C46-0433-E83A-65AD-6646C3229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6A05B-AF79-98AB-B156-0873121BB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AC714-C403-D522-D9B9-EE71E484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54768-9925-F678-620B-CF4B2142B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546A7-9BE9-68D2-402E-2CF2D865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612401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7C5C7-C0FB-BA2D-864C-27125E7D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9B7C-21F1-D9A9-A395-87E99CCC00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F86BF-35C8-1DDA-09E9-0190E9805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98EB3-ED2F-9184-FCDC-F6FB3C6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4F296-7775-22E9-344F-A23036CEB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96068-2DBD-9CD6-EC49-02025744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45804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1BCA-8B79-7829-9FB8-421BF850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FD9C4-52FD-641F-0781-1B7F70D03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C1AAE-150A-6F75-D890-C1AC9104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50C17-00A3-1206-3839-8BA5949C6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7269B-777E-BCA8-371D-5D41743EB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661CA-5702-63CA-B8DF-FD055096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B37A6-2DDD-414A-DB4D-5327A6C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6B997-7821-991E-8818-F0CA043F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309476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61BCA-8B79-7829-9FB8-421BF8501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FD9C4-52FD-641F-0781-1B7F70D03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C1AAE-150A-6F75-D890-C1AC91045A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650C17-00A3-1206-3839-8BA5949C6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B7269B-777E-BCA8-371D-5D41743EB1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2661CA-5702-63CA-B8DF-FD055096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AB37A6-2DDD-414A-DB4D-5327A6C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C6B997-7821-991E-8818-F0CA043F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208727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26F3-27EC-D1A8-CDD5-174471444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C34B8F-C625-D83A-ACF0-B2308D37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AAA13C-13A1-2D66-CD98-098058366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FA9F8-50A8-A852-D435-3B2BFD03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77681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7C2F4-D3B5-1119-91E1-421AE8838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59980B-9F60-7037-C233-AA0FF555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C73190-E7BC-62C1-4437-E0224727F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ED2159-1F06-88BE-056C-31445419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69139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77889D-285C-3018-00FC-A840F901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CA45D8-662F-0C70-4A28-652F4E05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646B7-9CB2-C32B-3894-184DE87F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355073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B5D82E-0F8A-F01F-85D1-97A3CEDB3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1FF9EE-7048-A188-7066-4FFF0112B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6165C-A62E-E9A9-1C2F-DA22252975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811FF-0E28-426E-B467-28C4321334E3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AFD69-FE58-B80D-EF06-92B2810A99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B3A75-FF1C-3D56-FD3A-43AF9CB08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2BF07-4461-499B-ACF5-F32A50194D84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1560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72" r:id="rId6"/>
    <p:sldLayoutId id="2147483654" r:id="rId7"/>
    <p:sldLayoutId id="2147483673" r:id="rId8"/>
    <p:sldLayoutId id="2147483655" r:id="rId9"/>
    <p:sldLayoutId id="2147483674" r:id="rId10"/>
    <p:sldLayoutId id="2147483656" r:id="rId11"/>
    <p:sldLayoutId id="2147483657" r:id="rId12"/>
    <p:sldLayoutId id="2147483658" r:id="rId13"/>
    <p:sldLayoutId id="2147483659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E9976B-2EFA-C48A-915C-161BF905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2623D9-08FA-CBD3-FB1D-6D519D64A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34F40-2A2C-A5AB-F167-230DC59FE6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640C1-52EE-4213-BB64-E931C55A6FA4}" type="datetimeFigureOut">
              <a:rPr lang="en-AE" smtClean="0"/>
              <a:t>05/07/2024</a:t>
            </a:fld>
            <a:endParaRPr lang="en-A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3367E-74CF-6D92-5F4F-3DB9872348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5D2B6-BFA6-A9F3-2CD3-B9970B9BAC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BC43F-D07E-4428-9674-06FC711CBE53}" type="slidenum">
              <a:rPr lang="en-AE" smtClean="0"/>
              <a:t>‹#›</a:t>
            </a:fld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243218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hmdemo.alshirawi.com/assets/KPI_Report.xl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5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mdemo.alshirawi.com/assets/PRISM-CRM.pptx" TargetMode="External"/><Relationship Id="rId2" Type="http://schemas.openxmlformats.org/officeDocument/2006/relationships/slide" Target="slide5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7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g"/><Relationship Id="rId11" Type="http://schemas.openxmlformats.org/officeDocument/2006/relationships/package" Target="../embeddings/Microsoft_PowerPoint_Presentation.pptx"/><Relationship Id="rId5" Type="http://schemas.openxmlformats.org/officeDocument/2006/relationships/image" Target="../media/image12.jp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emf"/><Relationship Id="rId1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29.wmf"/><Relationship Id="rId2" Type="http://schemas.openxmlformats.org/officeDocument/2006/relationships/image" Target="../media/image9.png"/><Relationship Id="rId16" Type="http://schemas.openxmlformats.org/officeDocument/2006/relationships/oleObject" Target="../embeddings/oleObject3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5" Type="http://schemas.openxmlformats.org/officeDocument/2006/relationships/image" Target="../media/image19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.wdp"/><Relationship Id="rId18" Type="http://schemas.openxmlformats.org/officeDocument/2006/relationships/image" Target="../media/image37.png"/><Relationship Id="rId3" Type="http://schemas.openxmlformats.org/officeDocument/2006/relationships/diagramLayout" Target="../diagrams/layout2.xml"/><Relationship Id="rId21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openxmlformats.org/officeDocument/2006/relationships/image" Target="../media/image16.png"/><Relationship Id="rId17" Type="http://schemas.openxmlformats.org/officeDocument/2006/relationships/image" Target="../media/image36.jpeg"/><Relationship Id="rId2" Type="http://schemas.openxmlformats.org/officeDocument/2006/relationships/diagramData" Target="../diagrams/data2.xml"/><Relationship Id="rId16" Type="http://schemas.openxmlformats.org/officeDocument/2006/relationships/image" Target="../media/image21.png"/><Relationship Id="rId20" Type="http://schemas.openxmlformats.org/officeDocument/2006/relationships/image" Target="../media/image38.wmf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11" Type="http://schemas.openxmlformats.org/officeDocument/2006/relationships/image" Target="../media/image34.png"/><Relationship Id="rId24" Type="http://schemas.openxmlformats.org/officeDocument/2006/relationships/image" Target="../media/image39.wmf"/><Relationship Id="rId5" Type="http://schemas.openxmlformats.org/officeDocument/2006/relationships/diagramColors" Target="../diagrams/colors2.xml"/><Relationship Id="rId15" Type="http://schemas.openxmlformats.org/officeDocument/2006/relationships/image" Target="../media/image20.png"/><Relationship Id="rId23" Type="http://schemas.openxmlformats.org/officeDocument/2006/relationships/oleObject" Target="../embeddings/oleObject5.bin"/><Relationship Id="rId10" Type="http://schemas.openxmlformats.org/officeDocument/2006/relationships/image" Target="../media/image23.png"/><Relationship Id="rId19" Type="http://schemas.openxmlformats.org/officeDocument/2006/relationships/oleObject" Target="../embeddings/oleObject4.bin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33.png"/><Relationship Id="rId14" Type="http://schemas.openxmlformats.org/officeDocument/2006/relationships/image" Target="../media/image35.jpg"/><Relationship Id="rId22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11" Type="http://schemas.openxmlformats.org/officeDocument/2006/relationships/image" Target="../media/image13.jpg"/><Relationship Id="rId5" Type="http://schemas.openxmlformats.org/officeDocument/2006/relationships/diagramColors" Target="../diagrams/colors3.xml"/><Relationship Id="rId1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3.png"/><Relationship Id="rId1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jpg"/><Relationship Id="rId18" Type="http://schemas.openxmlformats.org/officeDocument/2006/relationships/image" Target="../media/image37.png"/><Relationship Id="rId26" Type="http://schemas.openxmlformats.org/officeDocument/2006/relationships/image" Target="../media/image39.wmf"/><Relationship Id="rId3" Type="http://schemas.openxmlformats.org/officeDocument/2006/relationships/diagramLayout" Target="../diagrams/layout4.xml"/><Relationship Id="rId21" Type="http://schemas.openxmlformats.org/officeDocument/2006/relationships/image" Target="../media/image18.png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17" Type="http://schemas.openxmlformats.org/officeDocument/2006/relationships/image" Target="../media/image36.jpeg"/><Relationship Id="rId25" Type="http://schemas.openxmlformats.org/officeDocument/2006/relationships/oleObject" Target="../embeddings/oleObject8.bin"/><Relationship Id="rId2" Type="http://schemas.openxmlformats.org/officeDocument/2006/relationships/diagramData" Target="../diagrams/data4.xml"/><Relationship Id="rId16" Type="http://schemas.openxmlformats.org/officeDocument/2006/relationships/image" Target="../media/image33.png"/><Relationship Id="rId20" Type="http://schemas.openxmlformats.org/officeDocument/2006/relationships/image" Target="../media/image42.emf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openxmlformats.org/officeDocument/2006/relationships/image" Target="../media/image16.png"/><Relationship Id="rId24" Type="http://schemas.openxmlformats.org/officeDocument/2006/relationships/image" Target="../media/image38.wmf"/><Relationship Id="rId5" Type="http://schemas.openxmlformats.org/officeDocument/2006/relationships/diagramColors" Target="../diagrams/colors4.xml"/><Relationship Id="rId15" Type="http://schemas.openxmlformats.org/officeDocument/2006/relationships/image" Target="../media/image21.png"/><Relationship Id="rId23" Type="http://schemas.openxmlformats.org/officeDocument/2006/relationships/oleObject" Target="../embeddings/oleObject7.bin"/><Relationship Id="rId28" Type="http://schemas.openxmlformats.org/officeDocument/2006/relationships/image" Target="../media/image43.wmf"/><Relationship Id="rId10" Type="http://schemas.openxmlformats.org/officeDocument/2006/relationships/image" Target="../media/image34.png"/><Relationship Id="rId19" Type="http://schemas.openxmlformats.org/officeDocument/2006/relationships/oleObject" Target="../embeddings/oleObject6.bin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3.png"/><Relationship Id="rId14" Type="http://schemas.openxmlformats.org/officeDocument/2006/relationships/image" Target="../media/image20.png"/><Relationship Id="rId22" Type="http://schemas.openxmlformats.org/officeDocument/2006/relationships/image" Target="../media/image19.svg"/><Relationship Id="rId27" Type="http://schemas.openxmlformats.org/officeDocument/2006/relationships/oleObject" Target="../embeddings/oleObject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0.png"/><Relationship Id="rId18" Type="http://schemas.openxmlformats.org/officeDocument/2006/relationships/image" Target="../media/image44.wmf"/><Relationship Id="rId3" Type="http://schemas.openxmlformats.org/officeDocument/2006/relationships/diagramLayout" Target="../diagrams/layout5.xml"/><Relationship Id="rId21" Type="http://schemas.openxmlformats.org/officeDocument/2006/relationships/oleObject" Target="../embeddings/oleObject11.bin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oleObject" Target="../embeddings/oleObject10.bin"/><Relationship Id="rId2" Type="http://schemas.openxmlformats.org/officeDocument/2006/relationships/diagramData" Target="../diagrams/data5.xml"/><Relationship Id="rId16" Type="http://schemas.microsoft.com/office/2007/relationships/hdphoto" Target="../media/hdphoto1.wdp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11" Type="http://schemas.openxmlformats.org/officeDocument/2006/relationships/image" Target="../media/image13.jpg"/><Relationship Id="rId5" Type="http://schemas.openxmlformats.org/officeDocument/2006/relationships/diagramColors" Target="../diagrams/colors5.xml"/><Relationship Id="rId15" Type="http://schemas.openxmlformats.org/officeDocument/2006/relationships/image" Target="../media/image16.png"/><Relationship Id="rId23" Type="http://schemas.openxmlformats.org/officeDocument/2006/relationships/image" Target="../media/image30.png"/><Relationship Id="rId10" Type="http://schemas.openxmlformats.org/officeDocument/2006/relationships/image" Target="../media/image34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3.png"/><Relationship Id="rId14" Type="http://schemas.openxmlformats.org/officeDocument/2006/relationships/image" Target="../media/image41.png"/><Relationship Id="rId22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45.png"/><Relationship Id="rId17" Type="http://schemas.openxmlformats.org/officeDocument/2006/relationships/image" Target="../media/image30.png"/><Relationship Id="rId2" Type="http://schemas.openxmlformats.org/officeDocument/2006/relationships/image" Target="../media/image20.png"/><Relationship Id="rId16" Type="http://schemas.openxmlformats.org/officeDocument/2006/relationships/image" Target="../media/image46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5" Type="http://schemas.openxmlformats.org/officeDocument/2006/relationships/package" Target="../embeddings/Microsoft_Word_Document.docx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image" Target="../media/image9.png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image" Target="../media/image11.pn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10.jpg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image" Target="../media/image48.png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png"/><Relationship Id="rId4" Type="http://schemas.openxmlformats.org/officeDocument/2006/relationships/slide" Target="slide2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10" Type="http://schemas.openxmlformats.org/officeDocument/2006/relationships/slide" Target="slide5.xml"/><Relationship Id="rId4" Type="http://schemas.openxmlformats.org/officeDocument/2006/relationships/image" Target="../media/image53.jpg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5" Type="http://schemas.openxmlformats.org/officeDocument/2006/relationships/slide" Target="slide5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hmdemo.alshirawi.com/assets/821_F_Demo_2.mp4" TargetMode="External"/><Relationship Id="rId13" Type="http://schemas.openxmlformats.org/officeDocument/2006/relationships/hyperlink" Target="https://hmdemo.alshirawi.com/assets/Employee_Engagement.pdf" TargetMode="External"/><Relationship Id="rId3" Type="http://schemas.openxmlformats.org/officeDocument/2006/relationships/hyperlink" Target="https://hmdemo.alshirawi.com/assets/Revenue_Generation.pdf" TargetMode="External"/><Relationship Id="rId7" Type="http://schemas.openxmlformats.org/officeDocument/2006/relationships/hyperlink" Target="https://hmdemo.alshirawi.com/assets/821_F_ChatBot_Demo_1.mp4" TargetMode="External"/><Relationship Id="rId12" Type="http://schemas.openxmlformats.org/officeDocument/2006/relationships/hyperlink" Target="https://hmdemo.alshirawi.com/assets/Idea_Portal.pdf" TargetMode="External"/><Relationship Id="rId2" Type="http://schemas.openxmlformats.org/officeDocument/2006/relationships/slide" Target="slide6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8.xml"/><Relationship Id="rId11" Type="http://schemas.openxmlformats.org/officeDocument/2006/relationships/hyperlink" Target="https://hmdemo.alshirawi.com/assets/Thoughts_of_the_day-SME_Team.xlsx" TargetMode="External"/><Relationship Id="rId5" Type="http://schemas.openxmlformats.org/officeDocument/2006/relationships/hyperlink" Target="https://hmdemo.alshirawi.com/" TargetMode="External"/><Relationship Id="rId10" Type="http://schemas.openxmlformats.org/officeDocument/2006/relationships/hyperlink" Target="https://hmdemo.alshirawi.com/assets/THD_Details.jpg" TargetMode="External"/><Relationship Id="rId4" Type="http://schemas.openxmlformats.org/officeDocument/2006/relationships/slide" Target="slide17.xml"/><Relationship Id="rId9" Type="http://schemas.openxmlformats.org/officeDocument/2006/relationships/slide" Target="slide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89C1-7DED-8127-CE67-18F3D3D734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F78B0C-8EC2-CCEE-369B-D3274A4BE5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499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3581-1697-91D7-7737-4A167A93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TECHNICAL EFFICIENCY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341C6-3414-973D-A87C-888BD697A533}"/>
              </a:ext>
            </a:extLst>
          </p:cNvPr>
          <p:cNvSpPr txBox="1">
            <a:spLocks/>
          </p:cNvSpPr>
          <p:nvPr/>
        </p:nvSpPr>
        <p:spPr>
          <a:xfrm>
            <a:off x="3420392" y="5547910"/>
            <a:ext cx="5547360" cy="632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Target &gt;100%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7F9A298D-D085-79EB-48D9-89AA009C6AD4}"/>
              </a:ext>
            </a:extLst>
          </p:cNvPr>
          <p:cNvSpPr/>
          <p:nvPr/>
        </p:nvSpPr>
        <p:spPr>
          <a:xfrm>
            <a:off x="11353800" y="6410960"/>
            <a:ext cx="513080" cy="355600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B94133-2C4E-528E-7BE5-04CE8E2B4E98}"/>
              </a:ext>
            </a:extLst>
          </p:cNvPr>
          <p:cNvSpPr txBox="1">
            <a:spLocks/>
          </p:cNvSpPr>
          <p:nvPr/>
        </p:nvSpPr>
        <p:spPr>
          <a:xfrm>
            <a:off x="301625" y="1489561"/>
            <a:ext cx="5794375" cy="372590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Base Requirement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System/Application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Job card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Allocation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Standard hrs/ Estimated hrs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Allocated Hrs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Booked Hrs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Tab device for in house / on field updates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endParaRPr lang="en-US" sz="4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5DE01D1-1DBB-CA11-8349-17CAE015E4F8}"/>
              </a:ext>
            </a:extLst>
          </p:cNvPr>
          <p:cNvSpPr txBox="1">
            <a:spLocks/>
          </p:cNvSpPr>
          <p:nvPr/>
        </p:nvSpPr>
        <p:spPr>
          <a:xfrm>
            <a:off x="7042150" y="1489561"/>
            <a:ext cx="4568190" cy="424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Technical Efficiency Formula</a:t>
            </a:r>
          </a:p>
          <a:p>
            <a:pPr algn="ctr"/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Task Allocated hrs/Total Booked Hrs</a:t>
            </a: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Impact and Actions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Turn over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Bay Time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Margins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Net Profit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Break- even level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Supervision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Gap Findings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Planning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Training</a:t>
            </a: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031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3581-1697-91D7-7737-4A167A93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INVOICE EFFICIENCY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341C6-3414-973D-A87C-888BD697A533}"/>
              </a:ext>
            </a:extLst>
          </p:cNvPr>
          <p:cNvSpPr txBox="1">
            <a:spLocks/>
          </p:cNvSpPr>
          <p:nvPr/>
        </p:nvSpPr>
        <p:spPr>
          <a:xfrm>
            <a:off x="3420392" y="5547910"/>
            <a:ext cx="5547360" cy="632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Target &gt;100%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B5DFEFAE-07E6-A90B-ED1B-390A87DB9EFB}"/>
              </a:ext>
            </a:extLst>
          </p:cNvPr>
          <p:cNvSpPr/>
          <p:nvPr/>
        </p:nvSpPr>
        <p:spPr>
          <a:xfrm>
            <a:off x="11353800" y="6410960"/>
            <a:ext cx="513080" cy="355600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BE7B404-82CF-9276-4B38-50D340A8823C}"/>
              </a:ext>
            </a:extLst>
          </p:cNvPr>
          <p:cNvSpPr txBox="1">
            <a:spLocks/>
          </p:cNvSpPr>
          <p:nvPr/>
        </p:nvSpPr>
        <p:spPr>
          <a:xfrm>
            <a:off x="399697" y="1566049"/>
            <a:ext cx="5794375" cy="3725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Base Requirement</a:t>
            </a:r>
          </a:p>
          <a:p>
            <a:r>
              <a:rPr lang="en-US" sz="1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System/Application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Job card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Allocation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Standard hrs/ Estimated hrs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Booked Hrs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Invoice Hrs</a:t>
            </a:r>
          </a:p>
          <a:p>
            <a:r>
              <a:rPr lang="en-US" sz="1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Tab device for in house / on field updates</a:t>
            </a:r>
          </a:p>
          <a:p>
            <a:endParaRPr lang="en-US" sz="4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87CF3F-D0DF-223E-5F9E-96262311092B}"/>
              </a:ext>
            </a:extLst>
          </p:cNvPr>
          <p:cNvSpPr txBox="1">
            <a:spLocks/>
          </p:cNvSpPr>
          <p:nvPr/>
        </p:nvSpPr>
        <p:spPr>
          <a:xfrm>
            <a:off x="6489841" y="1566047"/>
            <a:ext cx="4568190" cy="3725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Invoice Efficiency Formula</a:t>
            </a:r>
          </a:p>
          <a:p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Invoiced Hrs/Productive Hrs</a:t>
            </a: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Impact and Actions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Profitability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Net Profit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Break- even level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Supervision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Planning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Monitoring</a:t>
            </a:r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2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3581-1697-91D7-7737-4A167A93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CHARGE RATE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E7EA5D52-0D3C-5670-FA92-120F6296B10F}"/>
              </a:ext>
            </a:extLst>
          </p:cNvPr>
          <p:cNvSpPr/>
          <p:nvPr/>
        </p:nvSpPr>
        <p:spPr>
          <a:xfrm>
            <a:off x="11353800" y="6410960"/>
            <a:ext cx="513080" cy="355600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2E0CA5-1B22-09FF-7852-1B6E7027729C}"/>
              </a:ext>
            </a:extLst>
          </p:cNvPr>
          <p:cNvSpPr txBox="1">
            <a:spLocks/>
          </p:cNvSpPr>
          <p:nvPr/>
        </p:nvSpPr>
        <p:spPr>
          <a:xfrm>
            <a:off x="276401" y="1469180"/>
            <a:ext cx="5794375" cy="3725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Base Requirement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System/Application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Job card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Allocation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Standard hrs/ Estimated hrs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Booked Hrs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Invoice Hrs</a:t>
            </a:r>
          </a:p>
          <a:p>
            <a:endParaRPr lang="en-US" sz="4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3DD98B4-DE2B-24FD-C33F-3B4CFF55F2CC}"/>
              </a:ext>
            </a:extLst>
          </p:cNvPr>
          <p:cNvSpPr txBox="1">
            <a:spLocks/>
          </p:cNvSpPr>
          <p:nvPr/>
        </p:nvSpPr>
        <p:spPr>
          <a:xfrm>
            <a:off x="6121225" y="1582068"/>
            <a:ext cx="4568190" cy="42317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Charge Rate Formula</a:t>
            </a:r>
          </a:p>
          <a:p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Total Labor sales/Total Invoice Hrs</a:t>
            </a: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Impact and Actions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Turn over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Margin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Profit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Competition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Perception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Trust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Market study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Differentiate rate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Package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Reduce Cost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065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3581-1697-91D7-7737-4A167A93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BREAK EVEN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6F33A01-760C-7D9A-89A9-584A9B9E39E7}"/>
              </a:ext>
            </a:extLst>
          </p:cNvPr>
          <p:cNvSpPr txBox="1">
            <a:spLocks/>
          </p:cNvSpPr>
          <p:nvPr/>
        </p:nvSpPr>
        <p:spPr>
          <a:xfrm>
            <a:off x="276402" y="1566049"/>
            <a:ext cx="5794375" cy="37259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Base Requirement</a:t>
            </a:r>
          </a:p>
          <a:p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System/Application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Direct and Indirect Expense cost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Material Expense cost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Revenue details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Invoiced hrs</a:t>
            </a:r>
          </a:p>
          <a:p>
            <a:endParaRPr lang="en-US" sz="4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56BEB63C-DD61-2828-19E4-083830A9805E}"/>
              </a:ext>
            </a:extLst>
          </p:cNvPr>
          <p:cNvSpPr txBox="1">
            <a:spLocks/>
          </p:cNvSpPr>
          <p:nvPr/>
        </p:nvSpPr>
        <p:spPr>
          <a:xfrm>
            <a:off x="5936686" y="1566048"/>
            <a:ext cx="4568190" cy="3725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Break-even Formula</a:t>
            </a:r>
          </a:p>
          <a:p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Total Expense/Available Hrs</a:t>
            </a: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ea typeface="Verdana" panose="020B0604030504040204" pitchFamily="34" charset="0"/>
              </a:rPr>
              <a:t>Impact and Actions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Charge rate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Margin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Profit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Competition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Perception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Trust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Reduce Cost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Increase Invoiced hrs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rgbClr val="002060"/>
                </a:solidFill>
                <a:ea typeface="Verdana" panose="020B0604030504040204" pitchFamily="34" charset="0"/>
              </a:rPr>
              <a:t>Engage Team</a:t>
            </a:r>
          </a:p>
        </p:txBody>
      </p:sp>
    </p:spTree>
    <p:extLst>
      <p:ext uri="{BB962C8B-B14F-4D97-AF65-F5344CB8AC3E}">
        <p14:creationId xmlns:p14="http://schemas.microsoft.com/office/powerpoint/2010/main" val="1734851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7E80070-FD91-D783-95CB-5ADEE40486FE}"/>
              </a:ext>
            </a:extLst>
          </p:cNvPr>
          <p:cNvSpPr/>
          <p:nvPr/>
        </p:nvSpPr>
        <p:spPr>
          <a:xfrm>
            <a:off x="2608135" y="1784904"/>
            <a:ext cx="2196253" cy="194127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D0AAD0-05A8-16E7-366E-A22D876E23BA}"/>
              </a:ext>
            </a:extLst>
          </p:cNvPr>
          <p:cNvSpPr/>
          <p:nvPr/>
        </p:nvSpPr>
        <p:spPr>
          <a:xfrm>
            <a:off x="4804388" y="1784904"/>
            <a:ext cx="2394373" cy="194127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Pentagon 4">
            <a:extLst>
              <a:ext uri="{FF2B5EF4-FFF2-40B4-BE49-F238E27FC236}">
                <a16:creationId xmlns:a16="http://schemas.microsoft.com/office/drawing/2014/main" id="{DF35F312-D76E-CA74-616C-67EC9687BCF9}"/>
              </a:ext>
            </a:extLst>
          </p:cNvPr>
          <p:cNvSpPr/>
          <p:nvPr/>
        </p:nvSpPr>
        <p:spPr>
          <a:xfrm>
            <a:off x="7198759" y="1801189"/>
            <a:ext cx="3237089" cy="1924991"/>
          </a:xfrm>
          <a:prstGeom prst="homePlate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Pentagon 7">
            <a:extLst>
              <a:ext uri="{FF2B5EF4-FFF2-40B4-BE49-F238E27FC236}">
                <a16:creationId xmlns:a16="http://schemas.microsoft.com/office/drawing/2014/main" id="{0B738273-EA05-58C4-0DA9-9F3C89BA7846}"/>
              </a:ext>
            </a:extLst>
          </p:cNvPr>
          <p:cNvSpPr/>
          <p:nvPr/>
        </p:nvSpPr>
        <p:spPr>
          <a:xfrm>
            <a:off x="4993241" y="3738859"/>
            <a:ext cx="5029200" cy="363935"/>
          </a:xfrm>
          <a:prstGeom prst="homePlat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F7F956-C2BA-6C65-BB47-4C5CAC89EDB1}"/>
              </a:ext>
            </a:extLst>
          </p:cNvPr>
          <p:cNvSpPr txBox="1"/>
          <p:nvPr/>
        </p:nvSpPr>
        <p:spPr>
          <a:xfrm>
            <a:off x="2910840" y="2144859"/>
            <a:ext cx="1645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Total Calendar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FF66C0-26B8-5C8E-61FD-EF65BB83D406}"/>
              </a:ext>
            </a:extLst>
          </p:cNvPr>
          <p:cNvSpPr txBox="1"/>
          <p:nvPr/>
        </p:nvSpPr>
        <p:spPr>
          <a:xfrm>
            <a:off x="5029200" y="2126797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Total Attendance Time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E46C7-05B1-D24A-C092-534A4ED6BC0D}"/>
              </a:ext>
            </a:extLst>
          </p:cNvPr>
          <p:cNvSpPr txBox="1"/>
          <p:nvPr/>
        </p:nvSpPr>
        <p:spPr>
          <a:xfrm>
            <a:off x="7248150" y="214349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Productive Time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9FBF3F-83CC-DD47-8607-84FFA4CC7A72}"/>
              </a:ext>
            </a:extLst>
          </p:cNvPr>
          <p:cNvSpPr txBox="1"/>
          <p:nvPr/>
        </p:nvSpPr>
        <p:spPr>
          <a:xfrm>
            <a:off x="7198760" y="3697031"/>
            <a:ext cx="3286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Improvement Area</a:t>
            </a:r>
          </a:p>
        </p:txBody>
      </p:sp>
      <p:sp>
        <p:nvSpPr>
          <p:cNvPr id="13" name="Down Arrow 5">
            <a:extLst>
              <a:ext uri="{FF2B5EF4-FFF2-40B4-BE49-F238E27FC236}">
                <a16:creationId xmlns:a16="http://schemas.microsoft.com/office/drawing/2014/main" id="{25EB0B67-6021-EDE6-8B86-AC1F3FF57386}"/>
              </a:ext>
            </a:extLst>
          </p:cNvPr>
          <p:cNvSpPr/>
          <p:nvPr/>
        </p:nvSpPr>
        <p:spPr>
          <a:xfrm>
            <a:off x="4530443" y="3705143"/>
            <a:ext cx="685800" cy="1097280"/>
          </a:xfrm>
          <a:prstGeom prst="downArrow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Down Arrow 6">
            <a:extLst>
              <a:ext uri="{FF2B5EF4-FFF2-40B4-BE49-F238E27FC236}">
                <a16:creationId xmlns:a16="http://schemas.microsoft.com/office/drawing/2014/main" id="{11FD4A4A-A725-E6AD-E2B4-DD4E9706CA09}"/>
              </a:ext>
            </a:extLst>
          </p:cNvPr>
          <p:cNvSpPr/>
          <p:nvPr/>
        </p:nvSpPr>
        <p:spPr>
          <a:xfrm>
            <a:off x="6692053" y="3669019"/>
            <a:ext cx="685800" cy="1097280"/>
          </a:xfrm>
          <a:prstGeom prst="downArrow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1FAD42-10BC-E2A5-E8A8-FE4BBF9B7B29}"/>
              </a:ext>
            </a:extLst>
          </p:cNvPr>
          <p:cNvSpPr txBox="1"/>
          <p:nvPr/>
        </p:nvSpPr>
        <p:spPr>
          <a:xfrm>
            <a:off x="3657600" y="4842301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Sick leave, vacation, unauthorized absence, etc.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84EB36-6D09-FA94-DB85-AA29097311D4}"/>
              </a:ext>
            </a:extLst>
          </p:cNvPr>
          <p:cNvSpPr txBox="1"/>
          <p:nvPr/>
        </p:nvSpPr>
        <p:spPr>
          <a:xfrm>
            <a:off x="6096000" y="4876800"/>
            <a:ext cx="2011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Unsold time:</a:t>
            </a:r>
          </a:p>
          <a:p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Idle time</a:t>
            </a:r>
          </a:p>
          <a:p>
            <a:r>
              <a:rPr lang="en-US" sz="240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Other unsold time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3C635-A965-9982-82EA-7F323C705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6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5161-8873-F195-C8EF-B2D3BA14EF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5631" y="920750"/>
            <a:ext cx="10980737" cy="52054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 algn="ctr">
              <a:buNone/>
            </a:pPr>
            <a:r>
              <a:rPr lang="en-US" sz="50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ACTIONS</a:t>
            </a:r>
          </a:p>
          <a:p>
            <a:pPr marL="0" indent="0">
              <a:buNone/>
            </a:pPr>
            <a:endParaRPr lang="en-US" sz="28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Set Target First: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Recalculate break-even level @ 85% productivity.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Easy Wins: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Eliminate all jobs at loss.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All Onboard: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Train and engage all staff.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Act:</a:t>
            </a:r>
            <a:r>
              <a:rPr lang="en-US" sz="24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Push Productivity towards 85%.</a:t>
            </a:r>
          </a:p>
          <a:p>
            <a:pPr marL="0" indent="0">
              <a:buNone/>
            </a:pPr>
            <a:endParaRPr lang="en-US" sz="24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Push: </a:t>
            </a:r>
            <a:r>
              <a:rPr lang="en-US" sz="24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Efficiency to 100% or beyond</a:t>
            </a:r>
          </a:p>
          <a:p>
            <a:pPr marL="0" indent="0">
              <a:buNone/>
            </a:pPr>
            <a:endParaRPr lang="en-US" sz="28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sz="28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1656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1404A4D-38AD-D0E9-9482-F15F0D16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KPI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5161-8873-F195-C8EF-B2D3BA14EF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0980" y="1193165"/>
            <a:ext cx="5702300" cy="32543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21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Example 1: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Hours to sell in a month:		200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Cost/mech/mth:			USD 2,000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Cost per available hour:		USD 10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Productivity:			50%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Hours invoiced:			100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Cost/invoiced hour:		USD 20</a:t>
            </a:r>
          </a:p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Charge rate at 75% Gross Margin	USD 80</a:t>
            </a:r>
          </a:p>
          <a:p>
            <a:pPr marL="0" indent="0">
              <a:buNone/>
            </a:pPr>
            <a:endParaRPr lang="en-US" sz="2800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73590F-88BA-96B8-8BBC-056FE602A64A}"/>
              </a:ext>
            </a:extLst>
          </p:cNvPr>
          <p:cNvSpPr txBox="1">
            <a:spLocks/>
          </p:cNvSpPr>
          <p:nvPr/>
        </p:nvSpPr>
        <p:spPr>
          <a:xfrm>
            <a:off x="6268722" y="1193165"/>
            <a:ext cx="5702300" cy="3254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Example 2: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Hours to sell in a month:		200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Cost/mech/mth:			USD 2,000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Cost per available hour:		USD 10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Productivity:			85%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Hours invoiced:			170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Cost/invoiced hour:		USD 12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1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Charge rate at 75% Gross Margin	USD 48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graphicFrame>
        <p:nvGraphicFramePr>
          <p:cNvPr id="11" name="Object 10">
            <a:hlinkClick r:id="rId3"/>
            <a:extLst>
              <a:ext uri="{FF2B5EF4-FFF2-40B4-BE49-F238E27FC236}">
                <a16:creationId xmlns:a16="http://schemas.microsoft.com/office/drawing/2014/main" id="{FABB69A6-2D17-B927-BDF5-FC67667FB4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5544208"/>
              </p:ext>
            </p:extLst>
          </p:nvPr>
        </p:nvGraphicFramePr>
        <p:xfrm>
          <a:off x="381000" y="4657725"/>
          <a:ext cx="1457960" cy="1263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showAsIcon="1" r:id="rId4" imgW="914282" imgH="792690" progId="Excel.Sheet.8">
                  <p:embed/>
                </p:oleObj>
              </mc:Choice>
              <mc:Fallback>
                <p:oleObj name="Worksheet" showAsIcon="1" r:id="rId4" imgW="914282" imgH="792690" progId="Excel.Sheet.8">
                  <p:embed/>
                  <p:pic>
                    <p:nvPicPr>
                      <p:cNvPr id="11" name="Object 10">
                        <a:hlinkClick r:id="rId3"/>
                        <a:extLst>
                          <a:ext uri="{FF2B5EF4-FFF2-40B4-BE49-F238E27FC236}">
                            <a16:creationId xmlns:a16="http://schemas.microsoft.com/office/drawing/2014/main" id="{FABB69A6-2D17-B927-BDF5-FC67667FB4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00" y="4657725"/>
                        <a:ext cx="1457960" cy="12630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Action Button: Go Home 11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id="{FD7A8A8C-3100-975A-B961-74DD6DDCA7BD}"/>
              </a:ext>
            </a:extLst>
          </p:cNvPr>
          <p:cNvSpPr/>
          <p:nvPr/>
        </p:nvSpPr>
        <p:spPr>
          <a:xfrm>
            <a:off x="10923782" y="6400800"/>
            <a:ext cx="430018" cy="38001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077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70CD4A-ACE5-69F2-E10B-517F6C6F2C48}"/>
              </a:ext>
            </a:extLst>
          </p:cNvPr>
          <p:cNvSpPr txBox="1"/>
          <p:nvPr/>
        </p:nvSpPr>
        <p:spPr>
          <a:xfrm>
            <a:off x="701040" y="1591021"/>
            <a:ext cx="10789920" cy="4169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Daily Call visit Plan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Customer &amp; Equipment Database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Lead Management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Marketing Process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Sales Funnel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Service Campaign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+mj-lt"/>
              </a:rPr>
              <a:t>Monthly Review</a:t>
            </a:r>
          </a:p>
        </p:txBody>
      </p:sp>
      <p:sp>
        <p:nvSpPr>
          <p:cNvPr id="6" name="Action Button: Go Home 5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A77303BF-5D6F-A5D2-2AD3-CEAA8D1187CE}"/>
              </a:ext>
            </a:extLst>
          </p:cNvPr>
          <p:cNvSpPr/>
          <p:nvPr/>
        </p:nvSpPr>
        <p:spPr>
          <a:xfrm>
            <a:off x="10923782" y="6400800"/>
            <a:ext cx="430018" cy="38001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6A7846-39F5-B9F9-FC6A-9F672E6E4D03}"/>
              </a:ext>
            </a:extLst>
          </p:cNvPr>
          <p:cNvSpPr txBox="1"/>
          <p:nvPr/>
        </p:nvSpPr>
        <p:spPr>
          <a:xfrm>
            <a:off x="4815840" y="6030942"/>
            <a:ext cx="2560320" cy="380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  <a:hlinkClick r:id="rId3"/>
              </a:rPr>
              <a:t>Detailed Presentation</a:t>
            </a:r>
            <a:endParaRPr lang="en-US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7D7D55-D77C-D6DD-5A54-D3390F4D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928240"/>
            <a:ext cx="10961914" cy="1227132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1200" dirty="0">
                <a:solidFill>
                  <a:srgbClr val="002060"/>
                </a:solidFill>
                <a:effectLst/>
              </a:rPr>
              <a:t>C</a:t>
            </a:r>
            <a:r>
              <a:rPr lang="en-US" sz="3600" kern="1200" dirty="0">
                <a:solidFill>
                  <a:srgbClr val="002060"/>
                </a:solidFill>
                <a:effectLst/>
              </a:rPr>
              <a:t>ustomer</a:t>
            </a:r>
            <a:r>
              <a:rPr lang="en-US" sz="4400" kern="1200" dirty="0">
                <a:solidFill>
                  <a:srgbClr val="002060"/>
                </a:solidFill>
                <a:effectLst/>
              </a:rPr>
              <a:t> </a:t>
            </a:r>
            <a:r>
              <a:rPr lang="en-US" sz="5400" b="1" kern="1200" dirty="0">
                <a:solidFill>
                  <a:srgbClr val="002060"/>
                </a:solidFill>
                <a:effectLst/>
              </a:rPr>
              <a:t>R</a:t>
            </a:r>
            <a:r>
              <a:rPr lang="en-US" sz="3600" kern="1200" dirty="0">
                <a:solidFill>
                  <a:srgbClr val="002060"/>
                </a:solidFill>
                <a:effectLst/>
              </a:rPr>
              <a:t>elationship</a:t>
            </a:r>
            <a:r>
              <a:rPr lang="en-US" sz="4400" kern="1200" dirty="0">
                <a:solidFill>
                  <a:srgbClr val="002060"/>
                </a:solidFill>
                <a:effectLst/>
              </a:rPr>
              <a:t> </a:t>
            </a:r>
            <a:r>
              <a:rPr lang="en-US" sz="5400" b="1" kern="1200" dirty="0">
                <a:solidFill>
                  <a:srgbClr val="002060"/>
                </a:solidFill>
                <a:effectLst/>
              </a:rPr>
              <a:t>M</a:t>
            </a:r>
            <a:r>
              <a:rPr lang="en-US" sz="3600" kern="1200" dirty="0">
                <a:solidFill>
                  <a:srgbClr val="002060"/>
                </a:solidFill>
                <a:effectLst/>
              </a:rPr>
              <a:t>anagement with </a:t>
            </a:r>
            <a:r>
              <a:rPr lang="en-US" sz="5400" b="1" kern="1200" dirty="0">
                <a:solidFill>
                  <a:srgbClr val="002060"/>
                </a:solidFill>
                <a:effectLst/>
              </a:rPr>
              <a:t>ZOHO</a:t>
            </a:r>
            <a:endParaRPr lang="en-US" sz="5400" b="1" dirty="0">
              <a:solidFill>
                <a:srgbClr val="002060"/>
              </a:solidFill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925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39AAF23-E744-49BC-92CB-95421A5B9A68}"/>
              </a:ext>
            </a:extLst>
          </p:cNvPr>
          <p:cNvGrpSpPr/>
          <p:nvPr/>
        </p:nvGrpSpPr>
        <p:grpSpPr>
          <a:xfrm>
            <a:off x="1524001" y="2398428"/>
            <a:ext cx="9125857" cy="615501"/>
            <a:chOff x="0" y="2792884"/>
            <a:chExt cx="9125857" cy="615501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6C4446AB-64BC-4D13-A579-3D75FF6D194E}"/>
                </a:ext>
              </a:extLst>
            </p:cNvPr>
            <p:cNvSpPr/>
            <p:nvPr/>
          </p:nvSpPr>
          <p:spPr>
            <a:xfrm>
              <a:off x="0" y="2792884"/>
              <a:ext cx="9125857" cy="615501"/>
            </a:xfrm>
            <a:prstGeom prst="cube">
              <a:avLst>
                <a:gd name="adj" fmla="val 97013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690EA8-6857-4FD6-B77A-7A18C8AE6E3A}"/>
                </a:ext>
              </a:extLst>
            </p:cNvPr>
            <p:cNvCxnSpPr/>
            <p:nvPr/>
          </p:nvCxnSpPr>
          <p:spPr>
            <a:xfrm>
              <a:off x="381000" y="3100633"/>
              <a:ext cx="8382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0B874-E312-42B4-88D0-BE7950CB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36534" y="1982636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991600" y="757177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MACHINE RECEIPT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4EC19AB-F343-4D8F-8779-D9BDB72F540C}"/>
              </a:ext>
            </a:extLst>
          </p:cNvPr>
          <p:cNvGrpSpPr/>
          <p:nvPr/>
        </p:nvGrpSpPr>
        <p:grpSpPr>
          <a:xfrm>
            <a:off x="7467600" y="748543"/>
            <a:ext cx="1295400" cy="1649884"/>
            <a:chOff x="5943600" y="3068614"/>
            <a:chExt cx="1295400" cy="1649884"/>
          </a:xfrm>
        </p:grpSpPr>
        <p:sp>
          <p:nvSpPr>
            <p:cNvPr id="21" name="Rectangle: Top Corners Rounded 20">
              <a:extLst>
                <a:ext uri="{FF2B5EF4-FFF2-40B4-BE49-F238E27FC236}">
                  <a16:creationId xmlns:a16="http://schemas.microsoft.com/office/drawing/2014/main" id="{D7AF5E0B-0B3B-486A-9271-6CC3E6AAD101}"/>
                </a:ext>
              </a:extLst>
            </p:cNvPr>
            <p:cNvSpPr/>
            <p:nvPr/>
          </p:nvSpPr>
          <p:spPr>
            <a:xfrm>
              <a:off x="5943600" y="3068614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MACHINE RECEIPT INSPECTION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C89072E-22EB-4870-8017-C0C254A64D1F}"/>
                </a:ext>
              </a:extLst>
            </p:cNvPr>
            <p:cNvCxnSpPr/>
            <p:nvPr/>
          </p:nvCxnSpPr>
          <p:spPr>
            <a:xfrm>
              <a:off x="5943600" y="3736750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0FC9EC-CBB7-49BB-A530-50901DFE9A77}"/>
              </a:ext>
            </a:extLst>
          </p:cNvPr>
          <p:cNvGrpSpPr/>
          <p:nvPr/>
        </p:nvGrpSpPr>
        <p:grpSpPr>
          <a:xfrm>
            <a:off x="5943600" y="748543"/>
            <a:ext cx="1295400" cy="1655786"/>
            <a:chOff x="4419600" y="3068614"/>
            <a:chExt cx="1295400" cy="1655786"/>
          </a:xfrm>
        </p:grpSpPr>
        <p:sp>
          <p:nvSpPr>
            <p:cNvPr id="22" name="Rectangle: Top Corners Rounded 21">
              <a:extLst>
                <a:ext uri="{FF2B5EF4-FFF2-40B4-BE49-F238E27FC236}">
                  <a16:creationId xmlns:a16="http://schemas.microsoft.com/office/drawing/2014/main" id="{6134739F-1E60-4468-8F15-0C321F879519}"/>
                </a:ext>
              </a:extLst>
            </p:cNvPr>
            <p:cNvSpPr/>
            <p:nvPr/>
          </p:nvSpPr>
          <p:spPr>
            <a:xfrm>
              <a:off x="4419600" y="3068614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STOCK MAINTENANCE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06A98E13-2B46-4B5C-B561-A706A34FA1EF}"/>
                </a:ext>
              </a:extLst>
            </p:cNvPr>
            <p:cNvCxnSpPr/>
            <p:nvPr/>
          </p:nvCxnSpPr>
          <p:spPr>
            <a:xfrm>
              <a:off x="44577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91EEB2-C51B-4BD8-BB4F-D9342BA5FEAA}"/>
              </a:ext>
            </a:extLst>
          </p:cNvPr>
          <p:cNvGrpSpPr/>
          <p:nvPr/>
        </p:nvGrpSpPr>
        <p:grpSpPr>
          <a:xfrm>
            <a:off x="4419600" y="760347"/>
            <a:ext cx="1295400" cy="1638081"/>
            <a:chOff x="2895600" y="3080417"/>
            <a:chExt cx="1295400" cy="1638081"/>
          </a:xfrm>
        </p:grpSpPr>
        <p:sp>
          <p:nvSpPr>
            <p:cNvPr id="23" name="Rectangle: Top Corners Rounded 22">
              <a:extLst>
                <a:ext uri="{FF2B5EF4-FFF2-40B4-BE49-F238E27FC236}">
                  <a16:creationId xmlns:a16="http://schemas.microsoft.com/office/drawing/2014/main" id="{D627A937-CE2C-4507-B1CA-CCC627D732DC}"/>
                </a:ext>
              </a:extLst>
            </p:cNvPr>
            <p:cNvSpPr/>
            <p:nvPr/>
          </p:nvSpPr>
          <p:spPr>
            <a:xfrm>
              <a:off x="2895600" y="3080417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PDI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17754F4-8E15-4975-9D64-2A836F62D128}"/>
                </a:ext>
              </a:extLst>
            </p:cNvPr>
            <p:cNvCxnSpPr/>
            <p:nvPr/>
          </p:nvCxnSpPr>
          <p:spPr>
            <a:xfrm>
              <a:off x="2902857" y="3736750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5FA7B95-4775-4D59-8431-886B885B7FA6}"/>
              </a:ext>
            </a:extLst>
          </p:cNvPr>
          <p:cNvGrpSpPr/>
          <p:nvPr/>
        </p:nvGrpSpPr>
        <p:grpSpPr>
          <a:xfrm>
            <a:off x="2893818" y="801179"/>
            <a:ext cx="1295400" cy="1597249"/>
            <a:chOff x="1369818" y="3121249"/>
            <a:chExt cx="1295400" cy="1597249"/>
          </a:xfrm>
        </p:grpSpPr>
        <p:sp>
          <p:nvSpPr>
            <p:cNvPr id="24" name="Rectangle: Top Corners Rounded 23">
              <a:extLst>
                <a:ext uri="{FF2B5EF4-FFF2-40B4-BE49-F238E27FC236}">
                  <a16:creationId xmlns:a16="http://schemas.microsoft.com/office/drawing/2014/main" id="{3CFFC7EB-CD01-48A0-A75D-2B32D56F55B0}"/>
                </a:ext>
              </a:extLst>
            </p:cNvPr>
            <p:cNvSpPr/>
            <p:nvPr/>
          </p:nvSpPr>
          <p:spPr>
            <a:xfrm>
              <a:off x="1369818" y="3121249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MACHINE COMMENCEMENT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F65BDC4-B642-40FC-BF79-F9EF9E3F723E}"/>
                </a:ext>
              </a:extLst>
            </p:cNvPr>
            <p:cNvCxnSpPr/>
            <p:nvPr/>
          </p:nvCxnSpPr>
          <p:spPr>
            <a:xfrm>
              <a:off x="1369818" y="3736750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2">
            <a:extLst>
              <a:ext uri="{FF2B5EF4-FFF2-40B4-BE49-F238E27FC236}">
                <a16:creationId xmlns:a16="http://schemas.microsoft.com/office/drawing/2014/main" id="{627A20F1-826B-4D70-A030-BE9788CD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2493" y="1982636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>
            <a:extLst>
              <a:ext uri="{FF2B5EF4-FFF2-40B4-BE49-F238E27FC236}">
                <a16:creationId xmlns:a16="http://schemas.microsoft.com/office/drawing/2014/main" id="{4940DC17-A1FA-4C59-AE79-45543E3C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2734" y="1982636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99778407-4AE8-4362-B49C-480DBBE47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02534" y="1982636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FB5AABF-B1E7-4420-987E-10AAF5424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57600" y="1982635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67E93F9-04AA-46AF-BBEE-4A3B3F6E3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150" y="1588905"/>
            <a:ext cx="620051" cy="70863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329187-627F-4DA1-8B39-3405F59707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58313"/>
            <a:ext cx="799764" cy="769817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423C5534-6F87-45BD-93F8-9E4DCAC44892}"/>
              </a:ext>
            </a:extLst>
          </p:cNvPr>
          <p:cNvGrpSpPr/>
          <p:nvPr/>
        </p:nvGrpSpPr>
        <p:grpSpPr>
          <a:xfrm>
            <a:off x="1544274" y="801177"/>
            <a:ext cx="1295400" cy="1597249"/>
            <a:chOff x="1369818" y="3121249"/>
            <a:chExt cx="1295400" cy="1597249"/>
          </a:xfrm>
        </p:grpSpPr>
        <p:sp>
          <p:nvSpPr>
            <p:cNvPr id="48" name="Rectangle: Top Corners Rounded 47">
              <a:extLst>
                <a:ext uri="{FF2B5EF4-FFF2-40B4-BE49-F238E27FC236}">
                  <a16:creationId xmlns:a16="http://schemas.microsoft.com/office/drawing/2014/main" id="{DBF5DFFD-CA93-4DF2-8627-563D1FCE9659}"/>
                </a:ext>
              </a:extLst>
            </p:cNvPr>
            <p:cNvSpPr/>
            <p:nvPr/>
          </p:nvSpPr>
          <p:spPr>
            <a:xfrm>
              <a:off x="1369818" y="3121249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/>
                <a:t>MACHINE  MONITORING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AD611A-C1CF-478C-9EB1-F959187A6371}"/>
                </a:ext>
              </a:extLst>
            </p:cNvPr>
            <p:cNvCxnSpPr/>
            <p:nvPr/>
          </p:nvCxnSpPr>
          <p:spPr>
            <a:xfrm>
              <a:off x="1369818" y="3736750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F1719C-1A4F-4239-B226-3BDD5601E3F5}"/>
              </a:ext>
            </a:extLst>
          </p:cNvPr>
          <p:cNvGrpSpPr/>
          <p:nvPr/>
        </p:nvGrpSpPr>
        <p:grpSpPr>
          <a:xfrm>
            <a:off x="1524000" y="2971684"/>
            <a:ext cx="9144000" cy="1143117"/>
            <a:chOff x="0" y="3366140"/>
            <a:chExt cx="9144000" cy="114311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FB342C3-B97A-42D0-AE33-AB7EF373A075}"/>
                </a:ext>
              </a:extLst>
            </p:cNvPr>
            <p:cNvGrpSpPr/>
            <p:nvPr/>
          </p:nvGrpSpPr>
          <p:grpSpPr>
            <a:xfrm>
              <a:off x="0" y="3366140"/>
              <a:ext cx="9144000" cy="794438"/>
              <a:chOff x="0" y="3366140"/>
              <a:chExt cx="9144000" cy="79443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8F251BC-91A8-4DE4-87A0-3A4CE8B54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685"/>
              <a:stretch/>
            </p:blipFill>
            <p:spPr>
              <a:xfrm>
                <a:off x="0" y="3366140"/>
                <a:ext cx="4114800" cy="794254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31A70831-D2BD-4E9F-A139-26A3FA3644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5685"/>
              <a:stretch/>
            </p:blipFill>
            <p:spPr>
              <a:xfrm>
                <a:off x="3840259" y="3366140"/>
                <a:ext cx="4114800" cy="794254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361B060B-8965-4F4C-87E1-97DCC659A0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385" b="65685"/>
              <a:stretch/>
            </p:blipFill>
            <p:spPr>
              <a:xfrm>
                <a:off x="7637378" y="3366324"/>
                <a:ext cx="1506622" cy="794254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08649B-FD0C-427F-A8B0-A89E04D02C0D}"/>
                </a:ext>
              </a:extLst>
            </p:cNvPr>
            <p:cNvSpPr/>
            <p:nvPr/>
          </p:nvSpPr>
          <p:spPr>
            <a:xfrm>
              <a:off x="1295400" y="3432039"/>
              <a:ext cx="677916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SKILLED SERVICE TEAM MEMBERS</a:t>
              </a:r>
            </a:p>
            <a:p>
              <a:pPr algn="ctr"/>
              <a:r>
                <a:rPr lang="en-US" sz="1600" b="1" dirty="0">
                  <a:ln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</a:rPr>
                <a:t>( OEM TRAINED &amp; CERTIFIED )</a:t>
              </a:r>
            </a:p>
            <a:p>
              <a:pPr algn="ctr"/>
              <a:endParaRPr lang="en-US" sz="2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7005B9-7D72-4087-B0A3-385C5BCED398}"/>
              </a:ext>
            </a:extLst>
          </p:cNvPr>
          <p:cNvSpPr/>
          <p:nvPr/>
        </p:nvSpPr>
        <p:spPr>
          <a:xfrm>
            <a:off x="1524001" y="3777893"/>
            <a:ext cx="812062" cy="60745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SET PROCESS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05B106AC-0233-4753-AA10-6ED2D72D462D}"/>
              </a:ext>
            </a:extLst>
          </p:cNvPr>
          <p:cNvSpPr/>
          <p:nvPr/>
        </p:nvSpPr>
        <p:spPr>
          <a:xfrm>
            <a:off x="2442906" y="3785832"/>
            <a:ext cx="1535398" cy="59951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SKILL EVALUTION &amp; ENHANCEMENT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3067033A-3E8A-4D9B-86E2-3F3F11E1FA33}"/>
              </a:ext>
            </a:extLst>
          </p:cNvPr>
          <p:cNvSpPr/>
          <p:nvPr/>
        </p:nvSpPr>
        <p:spPr>
          <a:xfrm>
            <a:off x="4118318" y="3781126"/>
            <a:ext cx="1977683" cy="59951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CLEAR TARGETS / RESP. FOR INDIVIDUAL &amp; GROUP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BA4D30-B675-4794-A76A-E7B9826D7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4736" y="5498335"/>
            <a:ext cx="1300989" cy="409231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AB415D0-41CE-4B7D-9848-17082AFE8F1C}"/>
              </a:ext>
            </a:extLst>
          </p:cNvPr>
          <p:cNvGrpSpPr/>
          <p:nvPr/>
        </p:nvGrpSpPr>
        <p:grpSpPr>
          <a:xfrm>
            <a:off x="3978304" y="5307962"/>
            <a:ext cx="1736697" cy="711838"/>
            <a:chOff x="1225180" y="4800600"/>
            <a:chExt cx="2965820" cy="1524000"/>
          </a:xfrm>
        </p:grpSpPr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665E988C-8E46-4236-9D0B-B157FB547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464287" y="5482580"/>
              <a:ext cx="1610223" cy="842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Image result for service manager ICON">
              <a:extLst>
                <a:ext uri="{FF2B5EF4-FFF2-40B4-BE49-F238E27FC236}">
                  <a16:creationId xmlns:a16="http://schemas.microsoft.com/office/drawing/2014/main" id="{BF196102-286B-4E3B-BD7C-E08C61FE52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980" y="5155308"/>
              <a:ext cx="913150" cy="913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0830149-E2F9-4E56-BF74-598753DD1AFC}"/>
                </a:ext>
              </a:extLst>
            </p:cNvPr>
            <p:cNvSpPr/>
            <p:nvPr/>
          </p:nvSpPr>
          <p:spPr>
            <a:xfrm>
              <a:off x="1225180" y="4800600"/>
              <a:ext cx="2965820" cy="39205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ysClr val="windowText" lastClr="000000"/>
                  </a:solidFill>
                </a:rPr>
                <a:t>AREA SERVICE MANAGER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ED3A80-D591-473E-AEB2-0BCEC87D1658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50" name="Rectangle: Diagonal Corners Rounded 49">
              <a:extLst>
                <a:ext uri="{FF2B5EF4-FFF2-40B4-BE49-F238E27FC236}">
                  <a16:creationId xmlns:a16="http://schemas.microsoft.com/office/drawing/2014/main" id="{A0B1603D-9549-4962-9DCD-E014B7403AB7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CB90DC9-DA6E-4FC4-9BAC-E91644CE4573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PROCESS FLOW - MACHINE CARE &amp; MAINTENANCE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2E09FB0-B429-42FA-B4A7-101F989BB190}"/>
              </a:ext>
            </a:extLst>
          </p:cNvPr>
          <p:cNvSpPr/>
          <p:nvPr/>
        </p:nvSpPr>
        <p:spPr>
          <a:xfrm>
            <a:off x="3352800" y="4606043"/>
            <a:ext cx="5921772" cy="580899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COMMITTED MANAGEMENT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B5A0F3A2-4927-49FA-8E2E-A5286481E54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7660686" y="5385607"/>
            <a:ext cx="568914" cy="602591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421C427A-83E3-42A6-9C9D-DF6253DE3CF1}"/>
              </a:ext>
            </a:extLst>
          </p:cNvPr>
          <p:cNvSpPr/>
          <p:nvPr/>
        </p:nvSpPr>
        <p:spPr>
          <a:xfrm>
            <a:off x="6172201" y="3784582"/>
            <a:ext cx="1782791" cy="59951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PERIODICAL MARKET BENCHMARK STUDY 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5423A08-041E-4411-85D2-CEA063893A38}"/>
              </a:ext>
            </a:extLst>
          </p:cNvPr>
          <p:cNvSpPr/>
          <p:nvPr/>
        </p:nvSpPr>
        <p:spPr>
          <a:xfrm>
            <a:off x="8001001" y="3796887"/>
            <a:ext cx="1216181" cy="58130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FINISHED GOODS PRODUCT AUDITS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C1C40FC-5708-411A-B9BA-EEC00BB0BA5D}"/>
              </a:ext>
            </a:extLst>
          </p:cNvPr>
          <p:cNvSpPr/>
          <p:nvPr/>
        </p:nvSpPr>
        <p:spPr>
          <a:xfrm>
            <a:off x="9274572" y="3796887"/>
            <a:ext cx="1361962" cy="58130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QUALITY REVIEW WITH CASE AREA SERV.MANAGER</a:t>
            </a:r>
          </a:p>
        </p:txBody>
      </p:sp>
      <p:graphicFrame>
        <p:nvGraphicFramePr>
          <p:cNvPr id="4" name="Object 3">
            <a:hlinkClick r:id="" action="ppaction://ole?verb=0"/>
            <a:extLst>
              <a:ext uri="{FF2B5EF4-FFF2-40B4-BE49-F238E27FC236}">
                <a16:creationId xmlns:a16="http://schemas.microsoft.com/office/drawing/2014/main" id="{8F9B321E-E9FB-48BF-9267-E9C92B62B0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400" y="5568114"/>
          <a:ext cx="399096" cy="29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11" imgW="4570388" imgH="3427437" progId="PowerPoint.Show.12">
                  <p:embed/>
                </p:oleObj>
              </mc:Choice>
              <mc:Fallback>
                <p:oleObj name="Presentation" r:id="rId11" imgW="4570388" imgH="3427437" progId="PowerPoint.Show.12">
                  <p:embed/>
                  <p:pic>
                    <p:nvPicPr>
                      <p:cNvPr id="4" name="Object 3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8F9B321E-E9FB-48BF-9267-E9C92B62B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534400" y="5568114"/>
                        <a:ext cx="399096" cy="299287"/>
                      </a:xfrm>
                      <a:prstGeom prst="rect">
                        <a:avLst/>
                      </a:prstGeom>
                      <a:blipFill dpi="0" rotWithShape="1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14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0888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4.44444E-6 L -0.23333 4.44444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44444E-6 L -0.17829 4.44444E-6 " pathEditMode="relative" rAng="0" ptsTypes="AA">
                                      <p:cBhvr>
                                        <p:cTn id="37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783 4.44444E-6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44444E-6 L -0.1783 4.44444E-6 " pathEditMode="relative" rAng="0" ptsTypes="AA">
                                      <p:cBhvr>
                                        <p:cTn id="7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1783 4.44444E-6 " pathEditMode="relative" rAng="0" ptsTypes="AA">
                                      <p:cBhvr>
                                        <p:cTn id="100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5" grpId="0" animBg="1"/>
      <p:bldP spid="56" grpId="0" animBg="1"/>
      <p:bldP spid="14" grpId="0" animBg="1"/>
      <p:bldP spid="54" grpId="0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19A97A6-C9A2-4082-ACFF-2AF205FB6B9E}"/>
              </a:ext>
            </a:extLst>
          </p:cNvPr>
          <p:cNvSpPr/>
          <p:nvPr/>
        </p:nvSpPr>
        <p:spPr>
          <a:xfrm>
            <a:off x="1578780" y="787026"/>
            <a:ext cx="1621620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0053C-9A91-480D-90AF-92EC2DAC6E36}"/>
              </a:ext>
            </a:extLst>
          </p:cNvPr>
          <p:cNvSpPr/>
          <p:nvPr/>
        </p:nvSpPr>
        <p:spPr>
          <a:xfrm>
            <a:off x="3315504" y="770608"/>
            <a:ext cx="1713696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0B5327D-008A-4E4B-B147-971C65AC411D}"/>
              </a:ext>
            </a:extLst>
          </p:cNvPr>
          <p:cNvSpPr/>
          <p:nvPr/>
        </p:nvSpPr>
        <p:spPr>
          <a:xfrm>
            <a:off x="5104020" y="787026"/>
            <a:ext cx="1917775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17D8624-5028-43A5-83F0-37414C45D803}"/>
              </a:ext>
            </a:extLst>
          </p:cNvPr>
          <p:cNvSpPr/>
          <p:nvPr/>
        </p:nvSpPr>
        <p:spPr>
          <a:xfrm>
            <a:off x="7087982" y="787027"/>
            <a:ext cx="3506884" cy="241650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534400" y="3291312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MACHINE RECEIPT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5D73D4A-D531-4DE3-B572-F972B7CE9814}"/>
              </a:ext>
            </a:extLst>
          </p:cNvPr>
          <p:cNvGrpSpPr/>
          <p:nvPr/>
        </p:nvGrpSpPr>
        <p:grpSpPr>
          <a:xfrm>
            <a:off x="1524001" y="4718499"/>
            <a:ext cx="9125857" cy="615501"/>
            <a:chOff x="0" y="4718498"/>
            <a:chExt cx="9125857" cy="615501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6C4446AB-64BC-4D13-A579-3D75FF6D194E}"/>
                </a:ext>
              </a:extLst>
            </p:cNvPr>
            <p:cNvSpPr/>
            <p:nvPr/>
          </p:nvSpPr>
          <p:spPr>
            <a:xfrm>
              <a:off x="0" y="4718498"/>
              <a:ext cx="9125857" cy="615501"/>
            </a:xfrm>
            <a:prstGeom prst="cube">
              <a:avLst>
                <a:gd name="adj" fmla="val 97013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bg1"/>
              </a:solidFill>
            </a:ln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B690EA8-6857-4FD6-B77A-7A18C8AE6E3A}"/>
                </a:ext>
              </a:extLst>
            </p:cNvPr>
            <p:cNvCxnSpPr/>
            <p:nvPr/>
          </p:nvCxnSpPr>
          <p:spPr>
            <a:xfrm>
              <a:off x="381000" y="5026247"/>
              <a:ext cx="8382000" cy="0"/>
            </a:xfrm>
            <a:prstGeom prst="line">
              <a:avLst/>
            </a:prstGeom>
            <a:ln w="381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0B874-E312-42B4-88D0-BE7950CB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7726" y="4413554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AD611A-C1CF-478C-9EB1-F959187A6371}"/>
              </a:ext>
            </a:extLst>
          </p:cNvPr>
          <p:cNvCxnSpPr/>
          <p:nvPr/>
        </p:nvCxnSpPr>
        <p:spPr>
          <a:xfrm>
            <a:off x="1544274" y="3736748"/>
            <a:ext cx="0" cy="981748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615415F-EE31-4DF7-987A-D12F02E66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0" y="1991259"/>
            <a:ext cx="504910" cy="504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473F8-D433-4930-9B61-896E90A132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0" y="2619290"/>
            <a:ext cx="504910" cy="50491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9C71AB1-0BD8-4B88-B17A-86CA31130C87}"/>
              </a:ext>
            </a:extLst>
          </p:cNvPr>
          <p:cNvSpPr/>
          <p:nvPr/>
        </p:nvSpPr>
        <p:spPr>
          <a:xfrm>
            <a:off x="8027506" y="1574775"/>
            <a:ext cx="2259495" cy="489400"/>
          </a:xfrm>
          <a:prstGeom prst="wedgeRoundRectCallout">
            <a:avLst>
              <a:gd name="adj1" fmla="val -58518"/>
              <a:gd name="adj2" fmla="val 77034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SALE’S WORK ORDER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217C6D8C-1F2C-4B02-B9BF-8B0ED94782F9}"/>
              </a:ext>
            </a:extLst>
          </p:cNvPr>
          <p:cNvSpPr/>
          <p:nvPr/>
        </p:nvSpPr>
        <p:spPr>
          <a:xfrm>
            <a:off x="8029490" y="2479627"/>
            <a:ext cx="2257510" cy="489400"/>
          </a:xfrm>
          <a:prstGeom prst="wedgeRoundRectCallout">
            <a:avLst>
              <a:gd name="adj1" fmla="val -59651"/>
              <a:gd name="adj2" fmla="val -83115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AL SHIRAWI ORDER SPECIFICATION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14" y="874809"/>
            <a:ext cx="927866" cy="927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E4405-7F41-4FBE-8F5B-ABDF002848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34" y="977134"/>
            <a:ext cx="927866" cy="927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30C04-2DFC-4160-B01E-1416A35AF7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02" y="914401"/>
            <a:ext cx="895799" cy="9476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5364D8-B3C3-448F-821B-8FC54E6C82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36" y="1857290"/>
            <a:ext cx="504910" cy="504910"/>
          </a:xfrm>
          <a:prstGeom prst="rect">
            <a:avLst/>
          </a:prstGeom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CE7E127C-D850-48C8-9C2C-CF331BFEEACC}"/>
              </a:ext>
            </a:extLst>
          </p:cNvPr>
          <p:cNvSpPr/>
          <p:nvPr/>
        </p:nvSpPr>
        <p:spPr>
          <a:xfrm>
            <a:off x="5189112" y="2575042"/>
            <a:ext cx="1717980" cy="320558"/>
          </a:xfrm>
          <a:prstGeom prst="wedgeRoundRectCallout">
            <a:avLst>
              <a:gd name="adj1" fmla="val 3861"/>
              <a:gd name="adj2" fmla="val -127601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JOB CARD OPENING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022781A-DAF7-471D-9C19-A93B94DCE3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48" y="985948"/>
            <a:ext cx="919052" cy="919052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DCE25CBE-3966-4CDE-B0FF-A3C0C348DFEF}"/>
              </a:ext>
            </a:extLst>
          </p:cNvPr>
          <p:cNvSpPr/>
          <p:nvPr/>
        </p:nvSpPr>
        <p:spPr>
          <a:xfrm>
            <a:off x="3357400" y="2508062"/>
            <a:ext cx="1595601" cy="403980"/>
          </a:xfrm>
          <a:prstGeom prst="wedgeRoundRectCallout">
            <a:avLst>
              <a:gd name="adj1" fmla="val 3861"/>
              <a:gd name="adj2" fmla="val -127601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REVIEW &amp; JOB ALLOCATION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A9DB0AAE-F717-4207-8F7E-077845F5E569}"/>
              </a:ext>
            </a:extLst>
          </p:cNvPr>
          <p:cNvSpPr/>
          <p:nvPr/>
        </p:nvSpPr>
        <p:spPr>
          <a:xfrm>
            <a:off x="1565895" y="2508062"/>
            <a:ext cx="1595601" cy="403980"/>
          </a:xfrm>
          <a:prstGeom prst="wedgeRoundRectCallout">
            <a:avLst>
              <a:gd name="adj1" fmla="val 3861"/>
              <a:gd name="adj2" fmla="val -127601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REVIEW &amp; JOB ACCEPTANCE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D072D88-BE7E-4483-A62F-477BFA600523}"/>
              </a:ext>
            </a:extLst>
          </p:cNvPr>
          <p:cNvSpPr/>
          <p:nvPr/>
        </p:nvSpPr>
        <p:spPr>
          <a:xfrm>
            <a:off x="8001001" y="7620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SALES ADMIN.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1510DBF-4255-4C79-BA20-2456B85E1332}"/>
              </a:ext>
            </a:extLst>
          </p:cNvPr>
          <p:cNvSpPr/>
          <p:nvPr/>
        </p:nvSpPr>
        <p:spPr>
          <a:xfrm>
            <a:off x="5113532" y="75299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SERVICE ADMIN.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F05C90-A30B-4A2B-BDCF-02DE2E57C93E}"/>
              </a:ext>
            </a:extLst>
          </p:cNvPr>
          <p:cNvSpPr/>
          <p:nvPr/>
        </p:nvSpPr>
        <p:spPr>
          <a:xfrm>
            <a:off x="3200401" y="75299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F791D2E-93E4-4493-8296-A929D8CF2398}"/>
              </a:ext>
            </a:extLst>
          </p:cNvPr>
          <p:cNvSpPr/>
          <p:nvPr/>
        </p:nvSpPr>
        <p:spPr>
          <a:xfrm>
            <a:off x="1402374" y="785287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2D1191D-6658-4115-A6C0-29DAF09D5A7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4682290" y="1609018"/>
            <a:ext cx="726454" cy="7725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C080F82-3F0E-44D5-8F96-2FF7C889FA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2881854" y="1609276"/>
            <a:ext cx="726454" cy="772518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248B8F5E-8D7F-4505-8FBB-9388D3FC52D4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36" name="Rectangle: Diagonal Corners Rounded 35">
              <a:extLst>
                <a:ext uri="{FF2B5EF4-FFF2-40B4-BE49-F238E27FC236}">
                  <a16:creationId xmlns:a16="http://schemas.microsoft.com/office/drawing/2014/main" id="{6A67B01F-7F15-42D1-8210-A680B0060CC4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37E02D6-8A60-4420-ADA3-F6857D1DE68F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MACHINE RECEIPT INSPECTION</a:t>
              </a:r>
            </a:p>
          </p:txBody>
        </p:sp>
      </p:grpSp>
      <p:graphicFrame>
        <p:nvGraphicFramePr>
          <p:cNvPr id="8" name="Object 7">
            <a:hlinkClick r:id="" action="ppaction://ole?verb=0"/>
            <a:extLst>
              <a:ext uri="{FF2B5EF4-FFF2-40B4-BE49-F238E27FC236}">
                <a16:creationId xmlns:a16="http://schemas.microsoft.com/office/drawing/2014/main" id="{CF27CE6C-BBAA-4731-9EF5-B85DCEDC7C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8515" y="2083585"/>
          <a:ext cx="268985" cy="380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5667219" imgH="8019658" progId="AcroExch.Document.7">
                  <p:embed/>
                </p:oleObj>
              </mc:Choice>
              <mc:Fallback>
                <p:oleObj name="Acrobat Document" r:id="rId12" imgW="5667219" imgH="8019658" progId="AcroExch.Document.7">
                  <p:embed/>
                  <p:pic>
                    <p:nvPicPr>
                      <p:cNvPr id="8" name="Object 7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CF27CE6C-BBAA-4731-9EF5-B85DCEDC7C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18515" y="2083585"/>
                        <a:ext cx="268985" cy="380654"/>
                      </a:xfrm>
                      <a:prstGeom prst="rect">
                        <a:avLst/>
                      </a:prstGeom>
                      <a:blipFill dpi="0" rotWithShape="1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15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hlinkClick r:id="" action="ppaction://ole?verb=0"/>
            <a:extLst>
              <a:ext uri="{FF2B5EF4-FFF2-40B4-BE49-F238E27FC236}">
                <a16:creationId xmlns:a16="http://schemas.microsoft.com/office/drawing/2014/main" id="{66758060-F34A-4637-AE9C-492647444B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57252" y="1098527"/>
          <a:ext cx="315418" cy="408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5829480" imgH="7543800" progId="AcroExch.Document.7">
                  <p:embed/>
                </p:oleObj>
              </mc:Choice>
              <mc:Fallback>
                <p:oleObj name="Acrobat Document" r:id="rId16" imgW="5829480" imgH="7543800" progId="AcroExch.Document.7">
                  <p:embed/>
                  <p:pic>
                    <p:nvPicPr>
                      <p:cNvPr id="9" name="Object 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66758060-F34A-4637-AE9C-492647444B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9157252" y="1098527"/>
                        <a:ext cx="315418" cy="408225"/>
                      </a:xfrm>
                      <a:prstGeom prst="rect">
                        <a:avLst/>
                      </a:prstGeom>
                      <a:blipFill dpi="0" rotWithShape="1"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15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38">
            <a:extLst>
              <a:ext uri="{FF2B5EF4-FFF2-40B4-BE49-F238E27FC236}">
                <a16:creationId xmlns:a16="http://schemas.microsoft.com/office/drawing/2014/main" id="{A1EA07D1-5F78-4042-9D9E-816AF3FB109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37448 -3.7037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5" grpId="0" animBg="1"/>
      <p:bldP spid="64" grpId="0" animBg="1"/>
      <p:bldP spid="62" grpId="0" animBg="1"/>
      <p:bldP spid="7" grpId="0" animBg="1"/>
      <p:bldP spid="59" grpId="0" animBg="1"/>
      <p:bldP spid="60" grpId="0" animBg="1"/>
      <p:bldP spid="66" grpId="0" animBg="1"/>
      <p:bldP spid="71" grpId="0" animBg="1"/>
      <p:bldP spid="69" grpId="0"/>
      <p:bldP spid="73" grpId="0"/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0D479-9263-518E-02A9-EB185176C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03F40-B7BE-74BE-4FEA-A28B03726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0122"/>
            <a:ext cx="10515600" cy="7177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bg1">
                    <a:lumMod val="95000"/>
                  </a:schemeClr>
                </a:solidFill>
              </a:rPr>
              <a:t>WELCOME TO ALL</a:t>
            </a:r>
          </a:p>
        </p:txBody>
      </p:sp>
    </p:spTree>
    <p:extLst>
      <p:ext uri="{BB962C8B-B14F-4D97-AF65-F5344CB8AC3E}">
        <p14:creationId xmlns:p14="http://schemas.microsoft.com/office/powerpoint/2010/main" val="79106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EC8F4C4C-6503-4648-98D3-738661C9C414}"/>
              </a:ext>
            </a:extLst>
          </p:cNvPr>
          <p:cNvGrpSpPr/>
          <p:nvPr/>
        </p:nvGrpSpPr>
        <p:grpSpPr>
          <a:xfrm>
            <a:off x="3208585" y="4372648"/>
            <a:ext cx="1295400" cy="1647152"/>
            <a:chOff x="7467600" y="3077248"/>
            <a:chExt cx="1295400" cy="1647152"/>
          </a:xfrm>
        </p:grpSpPr>
        <p:sp>
          <p:nvSpPr>
            <p:cNvPr id="59" name="Rectangle: Top Corners Rounded 58">
              <a:extLst>
                <a:ext uri="{FF2B5EF4-FFF2-40B4-BE49-F238E27FC236}">
                  <a16:creationId xmlns:a16="http://schemas.microsoft.com/office/drawing/2014/main" id="{C6A16225-0FB9-4CCC-8288-9F7198E42B4B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STOCK MAINTENANCE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817B172-6DE7-4250-B8F5-C38A744AE31D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14" name="Diagram 113">
            <a:extLst>
              <a:ext uri="{FF2B5EF4-FFF2-40B4-BE49-F238E27FC236}">
                <a16:creationId xmlns:a16="http://schemas.microsoft.com/office/drawing/2014/main" id="{03B9AA75-FE59-4BE5-A760-E969F441FEA3}"/>
              </a:ext>
            </a:extLst>
          </p:cNvPr>
          <p:cNvGraphicFramePr/>
          <p:nvPr/>
        </p:nvGraphicFramePr>
        <p:xfrm>
          <a:off x="4629980" y="3112315"/>
          <a:ext cx="2990020" cy="183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534400" y="4285583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MACHINE RECEIPT</a:t>
              </a:r>
            </a:p>
            <a:p>
              <a:pPr algn="ctr"/>
              <a:r>
                <a:rPr lang="en-US" sz="1000" b="1" dirty="0"/>
                <a:t>INSPECTION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1544275" y="5712770"/>
            <a:ext cx="9105583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0B874-E312-42B4-88D0-BE7950CB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5061167"/>
            <a:ext cx="2534871" cy="11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5" y="3052319"/>
            <a:ext cx="753362" cy="753362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F791D2E-93E4-4493-8296-A929D8CF2398}"/>
              </a:ext>
            </a:extLst>
          </p:cNvPr>
          <p:cNvSpPr/>
          <p:nvPr/>
        </p:nvSpPr>
        <p:spPr>
          <a:xfrm>
            <a:off x="6248401" y="60198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DD8BF7E3-FD2D-4C7D-A204-54D8EA3CDB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8"/>
          <a:stretch/>
        </p:blipFill>
        <p:spPr>
          <a:xfrm>
            <a:off x="7034475" y="5203152"/>
            <a:ext cx="367782" cy="81664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5F67B4E-0621-480F-A307-B15D2C27BE9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434" y="3101551"/>
            <a:ext cx="780367" cy="78036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058D729-A805-4FE0-988D-81073D463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4038600"/>
            <a:ext cx="727361" cy="76944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88DE22D-ED41-4091-9F22-E98F7153B6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581389" y="5331987"/>
            <a:ext cx="368425" cy="390234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5954735-4201-4988-BEBA-A0A385C7A0BC}"/>
              </a:ext>
            </a:extLst>
          </p:cNvPr>
          <p:cNvSpPr/>
          <p:nvPr/>
        </p:nvSpPr>
        <p:spPr>
          <a:xfrm>
            <a:off x="5166209" y="478118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D8AAD8-3A3B-4293-848D-B81645ED6929}"/>
              </a:ext>
            </a:extLst>
          </p:cNvPr>
          <p:cNvSpPr/>
          <p:nvPr/>
        </p:nvSpPr>
        <p:spPr>
          <a:xfrm>
            <a:off x="4478422" y="3787187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ADMIN.</a:t>
            </a: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FE3E53A2-3703-4C7B-9AB8-3B25A0B95906}"/>
              </a:ext>
            </a:extLst>
          </p:cNvPr>
          <p:cNvSpPr/>
          <p:nvPr/>
        </p:nvSpPr>
        <p:spPr>
          <a:xfrm>
            <a:off x="7914041" y="3026890"/>
            <a:ext cx="1763345" cy="957562"/>
          </a:xfrm>
          <a:prstGeom prst="wedgeRoundRectCallout">
            <a:avLst>
              <a:gd name="adj1" fmla="val -81213"/>
              <a:gd name="adj2" fmla="val 174855"/>
              <a:gd name="adj3" fmla="val 166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 OBSERVATIONS 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CEF52ED6-8443-415F-82E1-DE54A62EAE0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400801" y="4766159"/>
            <a:ext cx="368425" cy="390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418993-0868-45F6-8D07-C4C6E7D831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82" y="1665829"/>
            <a:ext cx="1523060" cy="127937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AF47530-9A68-4247-A44A-E84893B53907}"/>
              </a:ext>
            </a:extLst>
          </p:cNvPr>
          <p:cNvSpPr/>
          <p:nvPr/>
        </p:nvSpPr>
        <p:spPr>
          <a:xfrm>
            <a:off x="5843676" y="3758766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 SALES ADMIN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3548CBB3-F6CC-4F4E-B641-D4CD0E45A097}"/>
              </a:ext>
            </a:extLst>
          </p:cNvPr>
          <p:cNvSpPr/>
          <p:nvPr/>
        </p:nvSpPr>
        <p:spPr>
          <a:xfrm>
            <a:off x="3124200" y="2473748"/>
            <a:ext cx="1763344" cy="411836"/>
          </a:xfrm>
          <a:prstGeom prst="wedgeRoundRectCallout">
            <a:avLst>
              <a:gd name="adj1" fmla="val 77378"/>
              <a:gd name="adj2" fmla="val 11754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WORK ORDER CLOSURE AND COMMUNICATION TO SALES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74F8F21-50D1-4479-80A9-FDFEBE9154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290" y="2806435"/>
            <a:ext cx="276310" cy="2763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D966023-79E3-43DA-BDB3-78DAEAAB3D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490" y="2804557"/>
            <a:ext cx="276310" cy="2763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45AAE5C-3687-408C-B5DA-17A39892120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4855844" y="3415447"/>
            <a:ext cx="368425" cy="390234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0FF9B04-6BE9-4129-BA3B-DBF03A1F70FB}"/>
              </a:ext>
            </a:extLst>
          </p:cNvPr>
          <p:cNvSpPr/>
          <p:nvPr/>
        </p:nvSpPr>
        <p:spPr>
          <a:xfrm>
            <a:off x="3288754" y="3957165"/>
            <a:ext cx="1763344" cy="219967"/>
          </a:xfrm>
          <a:prstGeom prst="wedgeRoundRectCallout">
            <a:avLst>
              <a:gd name="adj1" fmla="val 98919"/>
              <a:gd name="adj2" fmla="val 27291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&amp; CLOSE JOB CARD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587AC-4272-4E11-9C49-9C46ED2AEFE6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31" name="Rectangle: Diagonal Corners Rounded 30">
              <a:extLst>
                <a:ext uri="{FF2B5EF4-FFF2-40B4-BE49-F238E27FC236}">
                  <a16:creationId xmlns:a16="http://schemas.microsoft.com/office/drawing/2014/main" id="{AA082BAF-3165-414C-847D-743184652ECA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15E9864-7308-466B-8E9B-D293A7961FB3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MACHINE RECEIPT INSPECTION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90681A5-1F8F-4DF6-A499-0591AFFFC771}"/>
              </a:ext>
            </a:extLst>
          </p:cNvPr>
          <p:cNvGrpSpPr/>
          <p:nvPr/>
        </p:nvGrpSpPr>
        <p:grpSpPr>
          <a:xfrm>
            <a:off x="1544275" y="4724401"/>
            <a:ext cx="797653" cy="959703"/>
            <a:chOff x="20274" y="4724400"/>
            <a:chExt cx="797653" cy="959703"/>
          </a:xfrm>
        </p:grpSpPr>
        <p:pic>
          <p:nvPicPr>
            <p:cNvPr id="33" name="Picture 7" descr="Image result for vpci 329 oil">
              <a:extLst>
                <a:ext uri="{FF2B5EF4-FFF2-40B4-BE49-F238E27FC236}">
                  <a16:creationId xmlns:a16="http://schemas.microsoft.com/office/drawing/2014/main" id="{617F40CE-05E8-4A20-853D-67A413DF1A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4724400"/>
              <a:ext cx="394307" cy="74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C42315-4D00-4015-819D-35F543D73EE6}"/>
                </a:ext>
              </a:extLst>
            </p:cNvPr>
            <p:cNvSpPr/>
            <p:nvPr/>
          </p:nvSpPr>
          <p:spPr>
            <a:xfrm>
              <a:off x="20274" y="5471890"/>
              <a:ext cx="797653" cy="2122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VPCI 368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7BD5300-8EDE-49C2-810E-5569328558C6}"/>
              </a:ext>
            </a:extLst>
          </p:cNvPr>
          <p:cNvGrpSpPr/>
          <p:nvPr/>
        </p:nvGrpSpPr>
        <p:grpSpPr>
          <a:xfrm>
            <a:off x="2272904" y="4725461"/>
            <a:ext cx="901094" cy="958643"/>
            <a:chOff x="748904" y="4725460"/>
            <a:chExt cx="901094" cy="958643"/>
          </a:xfrm>
        </p:grpSpPr>
        <p:pic>
          <p:nvPicPr>
            <p:cNvPr id="22530" name="Picture 2" descr="Image result for PAINT SPRAY ICON">
              <a:extLst>
                <a:ext uri="{FF2B5EF4-FFF2-40B4-BE49-F238E27FC236}">
                  <a16:creationId xmlns:a16="http://schemas.microsoft.com/office/drawing/2014/main" id="{76FF1421-1C02-45EB-AA24-732A538A8A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04" y="4725460"/>
              <a:ext cx="775096" cy="77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E8FCE0-6BB8-4A53-892A-B59177393930}"/>
                </a:ext>
              </a:extLst>
            </p:cNvPr>
            <p:cNvSpPr/>
            <p:nvPr/>
          </p:nvSpPr>
          <p:spPr>
            <a:xfrm>
              <a:off x="852345" y="5471890"/>
              <a:ext cx="797653" cy="2122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VPCI 705</a:t>
              </a:r>
            </a:p>
          </p:txBody>
        </p:sp>
      </p:grp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03386517-BC38-4D01-95C1-AFB74AD7042C}"/>
              </a:ext>
            </a:extLst>
          </p:cNvPr>
          <p:cNvSpPr/>
          <p:nvPr/>
        </p:nvSpPr>
        <p:spPr>
          <a:xfrm>
            <a:off x="3276711" y="5723634"/>
            <a:ext cx="1763344" cy="296167"/>
          </a:xfrm>
          <a:prstGeom prst="wedgeRoundRectCallout">
            <a:avLst>
              <a:gd name="adj1" fmla="val -62108"/>
              <a:gd name="adj2" fmla="val -9716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ANTI RUST SPRAY FOR FUEL TANKS</a:t>
            </a:r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5C6557C3-355E-49A0-BB27-739400D60F23}"/>
              </a:ext>
            </a:extLst>
          </p:cNvPr>
          <p:cNvSpPr/>
          <p:nvPr/>
        </p:nvSpPr>
        <p:spPr>
          <a:xfrm>
            <a:off x="1752599" y="6099560"/>
            <a:ext cx="1763344" cy="296167"/>
          </a:xfrm>
          <a:prstGeom prst="wedgeRoundRectCallout">
            <a:avLst>
              <a:gd name="adj1" fmla="val -35498"/>
              <a:gd name="adj2" fmla="val -19872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ANTI RUST PROTECTION FOR CYLINDER RODS</a:t>
            </a:r>
          </a:p>
        </p:txBody>
      </p:sp>
      <p:sp>
        <p:nvSpPr>
          <p:cNvPr id="42" name="Ribbon: Tilted Down 41">
            <a:extLst>
              <a:ext uri="{FF2B5EF4-FFF2-40B4-BE49-F238E27FC236}">
                <a16:creationId xmlns:a16="http://schemas.microsoft.com/office/drawing/2014/main" id="{75523592-1C50-4452-ADEA-6C862E9C98EA}"/>
              </a:ext>
            </a:extLst>
          </p:cNvPr>
          <p:cNvSpPr/>
          <p:nvPr/>
        </p:nvSpPr>
        <p:spPr>
          <a:xfrm>
            <a:off x="1752599" y="3598858"/>
            <a:ext cx="1406574" cy="530020"/>
          </a:xfrm>
          <a:prstGeom prst="ribbon">
            <a:avLst>
              <a:gd name="adj1" fmla="val 16667"/>
              <a:gd name="adj2" fmla="val 6881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BEST PRACTICES</a:t>
            </a:r>
          </a:p>
        </p:txBody>
      </p:sp>
      <p:graphicFrame>
        <p:nvGraphicFramePr>
          <p:cNvPr id="43" name="Object 42">
            <a:hlinkClick r:id="" action="ppaction://ole?verb=0"/>
            <a:extLst>
              <a:ext uri="{FF2B5EF4-FFF2-40B4-BE49-F238E27FC236}">
                <a16:creationId xmlns:a16="http://schemas.microsoft.com/office/drawing/2014/main" id="{9BEFAFE4-CDD0-495D-8D99-302F9851B5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3194" y="4326874"/>
          <a:ext cx="267640" cy="378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9" imgW="5667480" imgH="8020080" progId="AcroExch.Document.7">
                  <p:embed/>
                </p:oleObj>
              </mc:Choice>
              <mc:Fallback>
                <p:oleObj name="Acrobat Document" r:id="rId19" imgW="5667480" imgH="8020080" progId="AcroExch.Document.7">
                  <p:embed/>
                  <p:pic>
                    <p:nvPicPr>
                      <p:cNvPr id="43" name="Object 42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9BEFAFE4-CDD0-495D-8D99-302F9851B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83194" y="4326874"/>
                        <a:ext cx="267640" cy="378749"/>
                      </a:xfrm>
                      <a:prstGeom prst="rect">
                        <a:avLst/>
                      </a:prstGeom>
                      <a:blipFill dpi="0" rotWithShape="1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hlinkClick r:id="" action="ppaction://ole?verb=0"/>
            <a:extLst>
              <a:ext uri="{FF2B5EF4-FFF2-40B4-BE49-F238E27FC236}">
                <a16:creationId xmlns:a16="http://schemas.microsoft.com/office/drawing/2014/main" id="{7FF22A54-98A6-45A8-93C9-AADA734654F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4343400"/>
          <a:ext cx="288284" cy="3731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3" imgW="5829480" imgH="7543800" progId="AcroExch.Document.7">
                  <p:embed/>
                </p:oleObj>
              </mc:Choice>
              <mc:Fallback>
                <p:oleObj name="Acrobat Document" r:id="rId23" imgW="5829480" imgH="7543800" progId="AcroExch.Document.7">
                  <p:embed/>
                  <p:pic>
                    <p:nvPicPr>
                      <p:cNvPr id="6" name="Object 5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FF22A54-98A6-45A8-93C9-AADA734654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667000" y="4343400"/>
                        <a:ext cx="288284" cy="373108"/>
                      </a:xfrm>
                      <a:prstGeom prst="rect">
                        <a:avLst/>
                      </a:prstGeom>
                      <a:blipFill dpi="0" rotWithShape="1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096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85185E-6 L -0.49688 0.00393 " pathEditMode="relative" rAng="0" ptsTypes="AA">
                                      <p:cBhvr>
                                        <p:cTn id="7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4" grpId="0">
        <p:bldAsOne/>
      </p:bldGraphic>
      <p:bldP spid="75" grpId="0"/>
      <p:bldP spid="129" grpId="0"/>
      <p:bldP spid="130" grpId="0"/>
      <p:bldP spid="115" grpId="0" animBg="1"/>
      <p:bldP spid="51" grpId="0"/>
      <p:bldP spid="53" grpId="0" animBg="1"/>
      <p:bldP spid="61" grpId="0" animBg="1"/>
      <p:bldP spid="40" grpId="0" animBg="1"/>
      <p:bldP spid="41" grpId="0" animBg="1"/>
      <p:bldP spid="42" grpId="0" animBg="1"/>
      <p:bldP spid="4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Diagram 113">
            <a:extLst>
              <a:ext uri="{FF2B5EF4-FFF2-40B4-BE49-F238E27FC236}">
                <a16:creationId xmlns:a16="http://schemas.microsoft.com/office/drawing/2014/main" id="{03B9AA75-FE59-4BE5-A760-E969F441FEA3}"/>
              </a:ext>
            </a:extLst>
          </p:cNvPr>
          <p:cNvGraphicFramePr/>
          <p:nvPr/>
        </p:nvGraphicFramePr>
        <p:xfrm>
          <a:off x="1086533" y="1018937"/>
          <a:ext cx="6781800" cy="500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534400" y="4285583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MACHINE RECEIPT</a:t>
              </a:r>
            </a:p>
            <a:p>
              <a:pPr algn="ctr"/>
              <a:r>
                <a:rPr lang="en-US" sz="1000" b="1" dirty="0"/>
                <a:t>INSPECTION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6500391" y="5712770"/>
            <a:ext cx="4149467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0B874-E312-42B4-88D0-BE7950CB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7726" y="5199174"/>
            <a:ext cx="2534871" cy="11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AD611A-C1CF-478C-9EB1-F959187A6371}"/>
              </a:ext>
            </a:extLst>
          </p:cNvPr>
          <p:cNvCxnSpPr/>
          <p:nvPr/>
        </p:nvCxnSpPr>
        <p:spPr>
          <a:xfrm>
            <a:off x="1544274" y="3736748"/>
            <a:ext cx="0" cy="981748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24" y="5332066"/>
            <a:ext cx="753362" cy="753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E4405-7F41-4FBE-8F5B-ABDF002848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6" y="953336"/>
            <a:ext cx="780367" cy="780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30C04-2DFC-4160-B01E-1416A35AF7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62" y="1683270"/>
            <a:ext cx="727361" cy="76944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F791D2E-93E4-4493-8296-A929D8CF2398}"/>
              </a:ext>
            </a:extLst>
          </p:cNvPr>
          <p:cNvSpPr/>
          <p:nvPr/>
        </p:nvSpPr>
        <p:spPr>
          <a:xfrm>
            <a:off x="6248401" y="60198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6743C818-3B31-4B8E-9F62-237BD2E4A3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188" y="3295988"/>
            <a:ext cx="1321441" cy="41566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D8BF7E3-FD2D-4C7D-A204-54D8EA3CDB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8"/>
          <a:stretch/>
        </p:blipFill>
        <p:spPr>
          <a:xfrm>
            <a:off x="7034475" y="5203152"/>
            <a:ext cx="367782" cy="81664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5F67B4E-0621-480F-A307-B15D2C27BE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34" y="5239434"/>
            <a:ext cx="780367" cy="78036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F08DB2A-83F7-4DB0-9E58-8D9DCA99B1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72" y="4463984"/>
            <a:ext cx="753357" cy="75335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EA88D8F-A893-438D-B8ED-CA414AE56C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43" y="981966"/>
            <a:ext cx="727361" cy="76944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93B55C1-B837-489C-A60B-A1E1E8AD38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49" y="3072953"/>
            <a:ext cx="701892" cy="70189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614C8BC-6DA0-48A9-A9EA-B8BFCAC853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9" y="1751407"/>
            <a:ext cx="753357" cy="75335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058D729-A805-4FE0-988D-81073D4639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0" y="4342414"/>
            <a:ext cx="727361" cy="76944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987172A-5F14-47E3-84A7-78583B4EF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765602" y="4099782"/>
            <a:ext cx="368425" cy="39023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E9E0CC8-248A-458F-A869-A6614B0690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765602" y="2511255"/>
            <a:ext cx="368425" cy="39023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57F353C-0043-4D83-BDE8-44E0F578B8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5737583" y="1186155"/>
            <a:ext cx="368425" cy="39023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88DE22D-ED41-4091-9F22-E98F7153B6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581389" y="5331987"/>
            <a:ext cx="368425" cy="390234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4264BE1F-6D97-4143-8C1E-BDE464C3310C}"/>
              </a:ext>
            </a:extLst>
          </p:cNvPr>
          <p:cNvSpPr/>
          <p:nvPr/>
        </p:nvSpPr>
        <p:spPr>
          <a:xfrm>
            <a:off x="5055706" y="4174479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CED35AB-4E98-48EF-B9B5-40709B5B5433}"/>
              </a:ext>
            </a:extLst>
          </p:cNvPr>
          <p:cNvSpPr/>
          <p:nvPr/>
        </p:nvSpPr>
        <p:spPr>
          <a:xfrm>
            <a:off x="5080010" y="3245479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TECHNICIAN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B9FE977-676F-4268-B9AE-D66F6334E3FD}"/>
              </a:ext>
            </a:extLst>
          </p:cNvPr>
          <p:cNvSpPr/>
          <p:nvPr/>
        </p:nvSpPr>
        <p:spPr>
          <a:xfrm>
            <a:off x="4624326" y="225207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5C1C2D6-A4A0-47A7-9F76-5FC67AE84948}"/>
              </a:ext>
            </a:extLst>
          </p:cNvPr>
          <p:cNvSpPr/>
          <p:nvPr/>
        </p:nvSpPr>
        <p:spPr>
          <a:xfrm>
            <a:off x="2850190" y="1730118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932E772-BC90-4E55-9E7F-321BD6B45CD4}"/>
              </a:ext>
            </a:extLst>
          </p:cNvPr>
          <p:cNvSpPr/>
          <p:nvPr/>
        </p:nvSpPr>
        <p:spPr>
          <a:xfrm>
            <a:off x="4078358" y="1715127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 ADMIN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5231AE-A94A-4FD4-BCE5-8DBAF8312461}"/>
              </a:ext>
            </a:extLst>
          </p:cNvPr>
          <p:cNvSpPr/>
          <p:nvPr/>
        </p:nvSpPr>
        <p:spPr>
          <a:xfrm>
            <a:off x="1905001" y="2449368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WARRANTY ADMIN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FF9A292-1A2E-4C62-9F72-D78134B87430}"/>
              </a:ext>
            </a:extLst>
          </p:cNvPr>
          <p:cNvSpPr/>
          <p:nvPr/>
        </p:nvSpPr>
        <p:spPr>
          <a:xfrm>
            <a:off x="2313661" y="4593333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WARRANTY ADMIN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5954735-4201-4988-BEBA-A0A385C7A0BC}"/>
              </a:ext>
            </a:extLst>
          </p:cNvPr>
          <p:cNvSpPr/>
          <p:nvPr/>
        </p:nvSpPr>
        <p:spPr>
          <a:xfrm>
            <a:off x="2742993" y="51054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SALES ADMIN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D8AAD8-3A3B-4293-848D-B81645ED6929}"/>
              </a:ext>
            </a:extLst>
          </p:cNvPr>
          <p:cNvSpPr/>
          <p:nvPr/>
        </p:nvSpPr>
        <p:spPr>
          <a:xfrm>
            <a:off x="4065106" y="49530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 ADMIN</a:t>
            </a: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FE3E53A2-3703-4C7B-9AB8-3B25A0B95906}"/>
              </a:ext>
            </a:extLst>
          </p:cNvPr>
          <p:cNvSpPr/>
          <p:nvPr/>
        </p:nvSpPr>
        <p:spPr>
          <a:xfrm>
            <a:off x="7914041" y="3026890"/>
            <a:ext cx="1763345" cy="957562"/>
          </a:xfrm>
          <a:prstGeom prst="wedgeRoundRectCallout">
            <a:avLst>
              <a:gd name="adj1" fmla="val -81213"/>
              <a:gd name="adj2" fmla="val 174855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OBSERVATIONS NOTED</a:t>
            </a:r>
          </a:p>
        </p:txBody>
      </p:sp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65D502D1-A635-40BC-BE79-B80126DD53C6}"/>
              </a:ext>
            </a:extLst>
          </p:cNvPr>
          <p:cNvSpPr/>
          <p:nvPr/>
        </p:nvSpPr>
        <p:spPr>
          <a:xfrm>
            <a:off x="4031142" y="3849209"/>
            <a:ext cx="1763344" cy="462120"/>
          </a:xfrm>
          <a:prstGeom prst="wedgeRoundRectCallout">
            <a:avLst>
              <a:gd name="adj1" fmla="val 63816"/>
              <a:gd name="adj2" fmla="val 11303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SERVICE ADMIN ON  OBSERVATIONS &amp; STATUS</a:t>
            </a:r>
          </a:p>
        </p:txBody>
      </p:sp>
      <p:sp>
        <p:nvSpPr>
          <p:cNvPr id="133" name="Speech Bubble: Rectangle with Corners Rounded 132">
            <a:extLst>
              <a:ext uri="{FF2B5EF4-FFF2-40B4-BE49-F238E27FC236}">
                <a16:creationId xmlns:a16="http://schemas.microsoft.com/office/drawing/2014/main" id="{B3A6B3B8-9D50-4434-924A-316FC391A3DB}"/>
              </a:ext>
            </a:extLst>
          </p:cNvPr>
          <p:cNvSpPr/>
          <p:nvPr/>
        </p:nvSpPr>
        <p:spPr>
          <a:xfrm>
            <a:off x="3986209" y="4511037"/>
            <a:ext cx="1763344" cy="462120"/>
          </a:xfrm>
          <a:prstGeom prst="wedgeRoundRectCallout">
            <a:avLst>
              <a:gd name="adj1" fmla="val 66210"/>
              <a:gd name="adj2" fmla="val -2395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 WARRANTY ADMIN ON  OBSERVATIONS &amp; DETAILS</a:t>
            </a:r>
          </a:p>
        </p:txBody>
      </p:sp>
      <p:sp>
        <p:nvSpPr>
          <p:cNvPr id="134" name="Speech Bubble: Rectangle with Corners Rounded 133">
            <a:extLst>
              <a:ext uri="{FF2B5EF4-FFF2-40B4-BE49-F238E27FC236}">
                <a16:creationId xmlns:a16="http://schemas.microsoft.com/office/drawing/2014/main" id="{0655632D-94E1-4564-8180-EE22E34BD487}"/>
              </a:ext>
            </a:extLst>
          </p:cNvPr>
          <p:cNvSpPr/>
          <p:nvPr/>
        </p:nvSpPr>
        <p:spPr>
          <a:xfrm flipH="1">
            <a:off x="4882093" y="6000464"/>
            <a:ext cx="1734920" cy="462120"/>
          </a:xfrm>
          <a:prstGeom prst="wedgeRoundRectCallout">
            <a:avLst>
              <a:gd name="adj1" fmla="val 16748"/>
              <a:gd name="adj2" fmla="val -9396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SALES ADMINON BLOCK STOCK &amp; WORK ORDER CLOSURE</a:t>
            </a:r>
          </a:p>
        </p:txBody>
      </p:sp>
      <p:sp>
        <p:nvSpPr>
          <p:cNvPr id="135" name="Speech Bubble: Rectangle with Corners Rounded 134">
            <a:extLst>
              <a:ext uri="{FF2B5EF4-FFF2-40B4-BE49-F238E27FC236}">
                <a16:creationId xmlns:a16="http://schemas.microsoft.com/office/drawing/2014/main" id="{2B661674-E4C6-446B-BC15-E4008597A6F0}"/>
              </a:ext>
            </a:extLst>
          </p:cNvPr>
          <p:cNvSpPr/>
          <p:nvPr/>
        </p:nvSpPr>
        <p:spPr>
          <a:xfrm>
            <a:off x="1768221" y="5988545"/>
            <a:ext cx="1522787" cy="412801"/>
          </a:xfrm>
          <a:prstGeom prst="wedgeRoundRectCallout">
            <a:avLst>
              <a:gd name="adj1" fmla="val 68981"/>
              <a:gd name="adj2" fmla="val -7507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BLOCK SL.NO FROM MACHINE SALE</a:t>
            </a: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2D4514C7-D644-4F1A-848A-5D4CC1CA8C91}"/>
              </a:ext>
            </a:extLst>
          </p:cNvPr>
          <p:cNvSpPr/>
          <p:nvPr/>
        </p:nvSpPr>
        <p:spPr>
          <a:xfrm>
            <a:off x="1572414" y="5324836"/>
            <a:ext cx="1258554" cy="609561"/>
          </a:xfrm>
          <a:prstGeom prst="wedgeRoundRectCallout">
            <a:avLst>
              <a:gd name="adj1" fmla="val 31559"/>
              <a:gd name="adj2" fmla="val -7703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OBSERVATIONS IN WEB PORTAL</a:t>
            </a:r>
          </a:p>
        </p:txBody>
      </p:sp>
      <p:sp>
        <p:nvSpPr>
          <p:cNvPr id="137" name="Speech Bubble: Rectangle with Corners Rounded 136">
            <a:extLst>
              <a:ext uri="{FF2B5EF4-FFF2-40B4-BE49-F238E27FC236}">
                <a16:creationId xmlns:a16="http://schemas.microsoft.com/office/drawing/2014/main" id="{0A5A81D6-C69D-4C42-AAB6-77322C0C932C}"/>
              </a:ext>
            </a:extLst>
          </p:cNvPr>
          <p:cNvSpPr/>
          <p:nvPr/>
        </p:nvSpPr>
        <p:spPr>
          <a:xfrm>
            <a:off x="3057335" y="2709678"/>
            <a:ext cx="1258554" cy="609561"/>
          </a:xfrm>
          <a:prstGeom prst="wedgeRoundRectCallout">
            <a:avLst>
              <a:gd name="adj1" fmla="val -81335"/>
              <a:gd name="adj2" fmla="val 5913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RECEIVE UPDATE ON FURTHER PROCEEDINGS FROM  MANITOU</a:t>
            </a: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4C4C26AB-B0C5-401E-B1E9-DD0B676E8084}"/>
              </a:ext>
            </a:extLst>
          </p:cNvPr>
          <p:cNvSpPr/>
          <p:nvPr/>
        </p:nvSpPr>
        <p:spPr>
          <a:xfrm flipH="1">
            <a:off x="1689182" y="991425"/>
            <a:ext cx="1368153" cy="609561"/>
          </a:xfrm>
          <a:prstGeom prst="wedgeRoundRectCallout">
            <a:avLst>
              <a:gd name="adj1" fmla="val -20879"/>
              <a:gd name="adj2" fmla="val 7067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&amp; COMMUNICATE TO WORKSHOP MANAGER</a:t>
            </a:r>
          </a:p>
        </p:txBody>
      </p:sp>
      <p:sp>
        <p:nvSpPr>
          <p:cNvPr id="139" name="Speech Bubble: Rectangle with Corners Rounded 138">
            <a:extLst>
              <a:ext uri="{FF2B5EF4-FFF2-40B4-BE49-F238E27FC236}">
                <a16:creationId xmlns:a16="http://schemas.microsoft.com/office/drawing/2014/main" id="{9AC9F5DB-F835-4DA5-8D99-ACD144F29766}"/>
              </a:ext>
            </a:extLst>
          </p:cNvPr>
          <p:cNvSpPr/>
          <p:nvPr/>
        </p:nvSpPr>
        <p:spPr>
          <a:xfrm flipH="1">
            <a:off x="4025929" y="1975878"/>
            <a:ext cx="1368153" cy="609561"/>
          </a:xfrm>
          <a:prstGeom prst="wedgeRoundRectCallout">
            <a:avLst>
              <a:gd name="adj1" fmla="val 53153"/>
              <a:gd name="adj2" fmla="val -12318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SOLUTION AND ADVICE FOR JOB CARD OPENING</a:t>
            </a: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741D005C-2FD6-4F96-B198-AF071974FAA4}"/>
              </a:ext>
            </a:extLst>
          </p:cNvPr>
          <p:cNvSpPr/>
          <p:nvPr/>
        </p:nvSpPr>
        <p:spPr>
          <a:xfrm flipH="1">
            <a:off x="6177568" y="975602"/>
            <a:ext cx="1261150" cy="308034"/>
          </a:xfrm>
          <a:prstGeom prst="wedgeRoundRectCallout">
            <a:avLst>
              <a:gd name="adj1" fmla="val 116903"/>
              <a:gd name="adj2" fmla="val -41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JOB CARD OPENING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PARTS ORDERING</a:t>
            </a:r>
          </a:p>
        </p:txBody>
      </p:sp>
      <p:sp>
        <p:nvSpPr>
          <p:cNvPr id="141" name="Speech Bubble: Rectangle with Corners Rounded 140">
            <a:extLst>
              <a:ext uri="{FF2B5EF4-FFF2-40B4-BE49-F238E27FC236}">
                <a16:creationId xmlns:a16="http://schemas.microsoft.com/office/drawing/2014/main" id="{E087365F-DD43-4684-813B-745E89A55C1A}"/>
              </a:ext>
            </a:extLst>
          </p:cNvPr>
          <p:cNvSpPr/>
          <p:nvPr/>
        </p:nvSpPr>
        <p:spPr>
          <a:xfrm flipH="1">
            <a:off x="7366304" y="1935093"/>
            <a:ext cx="1261150" cy="308034"/>
          </a:xfrm>
          <a:prstGeom prst="wedgeRoundRectCallout">
            <a:avLst>
              <a:gd name="adj1" fmla="val 116903"/>
              <a:gd name="adj2" fmla="val -41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JOB ALLOCATION</a:t>
            </a: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9D7E68D6-5386-4051-8D9E-15DEFB763B01}"/>
              </a:ext>
            </a:extLst>
          </p:cNvPr>
          <p:cNvSpPr/>
          <p:nvPr/>
        </p:nvSpPr>
        <p:spPr>
          <a:xfrm flipH="1">
            <a:off x="7366304" y="2308729"/>
            <a:ext cx="3076882" cy="463353"/>
          </a:xfrm>
          <a:prstGeom prst="wedgeRoundRectCallout">
            <a:avLst>
              <a:gd name="adj1" fmla="val 69281"/>
              <a:gd name="adj2" fmla="val 19753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tx1"/>
                </a:solidFill>
              </a:rPr>
              <a:t>RESOLUTION &amp; UPDATION IN HM</a:t>
            </a:r>
          </a:p>
          <a:p>
            <a:r>
              <a:rPr lang="en-US" sz="1000" b="1" dirty="0">
                <a:solidFill>
                  <a:schemeClr val="tx1"/>
                </a:solidFill>
              </a:rPr>
              <a:t>RE-INSPECTION OF MACHINE</a:t>
            </a:r>
          </a:p>
          <a:p>
            <a:r>
              <a:rPr lang="en-US" sz="1000" b="1" dirty="0">
                <a:solidFill>
                  <a:schemeClr val="tx1"/>
                </a:solidFill>
              </a:rPr>
              <a:t>MOVE MACHINE TO STOCK YARD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FC47322-2E7B-4957-B361-F5EC3AD998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1926852" y="4745666"/>
            <a:ext cx="368425" cy="390234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CEF52ED6-8443-415F-82E1-DE54A62EAE0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496914" y="4766159"/>
            <a:ext cx="368425" cy="39023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6675308-E584-4AA4-9CE8-F3DBE1F125A6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52" name="Rectangle: Diagonal Corners Rounded 51">
              <a:extLst>
                <a:ext uri="{FF2B5EF4-FFF2-40B4-BE49-F238E27FC236}">
                  <a16:creationId xmlns:a16="http://schemas.microsoft.com/office/drawing/2014/main" id="{3F59672D-9EFB-43E2-8041-172262804BB8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11CC9AE-5DB9-4536-B9B6-DE7B5C5E5658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MACHINE RECEIPT INSPECTION</a:t>
              </a:r>
            </a:p>
          </p:txBody>
        </p:sp>
      </p:grp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E0FAA97B-1303-4DA2-8BFA-AD8C3A3DB819}"/>
              </a:ext>
            </a:extLst>
          </p:cNvPr>
          <p:cNvSpPr/>
          <p:nvPr/>
        </p:nvSpPr>
        <p:spPr>
          <a:xfrm>
            <a:off x="4577548" y="3105197"/>
            <a:ext cx="1763344" cy="462120"/>
          </a:xfrm>
          <a:prstGeom prst="wedgeRoundRectCallout">
            <a:avLst>
              <a:gd name="adj1" fmla="val 43871"/>
              <a:gd name="adj2" fmla="val 22566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SERVICE ADMIN  OBSERVATIONS &amp; STATUS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763F698-2972-4448-8C6D-DF6A52D7BDBB}"/>
              </a:ext>
            </a:extLst>
          </p:cNvPr>
          <p:cNvSpPr/>
          <p:nvPr/>
        </p:nvSpPr>
        <p:spPr>
          <a:xfrm>
            <a:off x="4293129" y="3599561"/>
            <a:ext cx="1763344" cy="462120"/>
          </a:xfrm>
          <a:prstGeom prst="wedgeRoundRectCallout">
            <a:avLst>
              <a:gd name="adj1" fmla="val 50254"/>
              <a:gd name="adj2" fmla="val 14347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 WARRANTY ADMIN ON  JOB COMPLITION DETAILS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B570E546-0635-4196-872A-1A1F909810FB}"/>
              </a:ext>
            </a:extLst>
          </p:cNvPr>
          <p:cNvSpPr/>
          <p:nvPr/>
        </p:nvSpPr>
        <p:spPr>
          <a:xfrm flipH="1">
            <a:off x="3237065" y="4339428"/>
            <a:ext cx="1734920" cy="462120"/>
          </a:xfrm>
          <a:prstGeom prst="wedgeRoundRectCallout">
            <a:avLst>
              <a:gd name="adj1" fmla="val -52986"/>
              <a:gd name="adj2" fmla="val 18609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SALES ADMINON ON MACHINE STATUS &amp; CLOSE JOB CARD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CAFA495C-6A2F-4548-838E-53EB619F81A5}"/>
              </a:ext>
            </a:extLst>
          </p:cNvPr>
          <p:cNvSpPr/>
          <p:nvPr/>
        </p:nvSpPr>
        <p:spPr>
          <a:xfrm flipH="1">
            <a:off x="2480852" y="3792472"/>
            <a:ext cx="1734920" cy="462120"/>
          </a:xfrm>
          <a:prstGeom prst="wedgeRoundRectCallout">
            <a:avLst>
              <a:gd name="adj1" fmla="val -18119"/>
              <a:gd name="adj2" fmla="val 29568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SALES RECORDS &amp; RELEASE BLOCK STOCK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CF2CF93A-249C-4939-A4EF-85B86D710500}"/>
              </a:ext>
            </a:extLst>
          </p:cNvPr>
          <p:cNvSpPr/>
          <p:nvPr/>
        </p:nvSpPr>
        <p:spPr>
          <a:xfrm>
            <a:off x="2670713" y="3916071"/>
            <a:ext cx="1258554" cy="609561"/>
          </a:xfrm>
          <a:prstGeom prst="wedgeRoundRectCallout">
            <a:avLst>
              <a:gd name="adj1" fmla="val -41096"/>
              <a:gd name="adj2" fmla="val 868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STATUS IN WEB PORTAL</a:t>
            </a: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3EF741B7-80FE-4660-9986-14D985594803}"/>
              </a:ext>
            </a:extLst>
          </p:cNvPr>
          <p:cNvSpPr/>
          <p:nvPr/>
        </p:nvSpPr>
        <p:spPr>
          <a:xfrm>
            <a:off x="2885399" y="2637007"/>
            <a:ext cx="1258554" cy="609561"/>
          </a:xfrm>
          <a:prstGeom prst="wedgeRoundRectCallout">
            <a:avLst>
              <a:gd name="adj1" fmla="val -81335"/>
              <a:gd name="adj2" fmla="val 5913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UPDATE &amp; CLOSE TICKET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432050F7-FBBD-4E2C-A5BE-E023628F85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6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37447 2.96296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4" grpId="0">
        <p:bldAsOne/>
      </p:bldGraphic>
      <p:bldP spid="12" grpId="0" animBg="1"/>
      <p:bldP spid="75" grpId="0"/>
      <p:bldP spid="120" grpId="0"/>
      <p:bldP spid="121" grpId="0"/>
      <p:bldP spid="123" grpId="0"/>
      <p:bldP spid="124" grpId="0"/>
      <p:bldP spid="125" grpId="0"/>
      <p:bldP spid="126" grpId="0"/>
      <p:bldP spid="128" grpId="0"/>
      <p:bldP spid="129" grpId="0"/>
      <p:bldP spid="130" grpId="0"/>
      <p:bldP spid="115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Diagram 113">
            <a:extLst>
              <a:ext uri="{FF2B5EF4-FFF2-40B4-BE49-F238E27FC236}">
                <a16:creationId xmlns:a16="http://schemas.microsoft.com/office/drawing/2014/main" id="{03B9AA75-FE59-4BE5-A760-E969F441FEA3}"/>
              </a:ext>
            </a:extLst>
          </p:cNvPr>
          <p:cNvGraphicFramePr/>
          <p:nvPr/>
        </p:nvGraphicFramePr>
        <p:xfrm>
          <a:off x="4267201" y="2514601"/>
          <a:ext cx="3573103" cy="2380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534400" y="4285583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STOCK MAINTENANCE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1544275" y="5712770"/>
            <a:ext cx="9105583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0B874-E312-42B4-88D0-BE7950CB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1" y="5061167"/>
            <a:ext cx="2534871" cy="11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68" y="2291364"/>
            <a:ext cx="753362" cy="75336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5F67B4E-0621-480F-A307-B15D2C27BE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965" y="2245994"/>
            <a:ext cx="780367" cy="78036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058D729-A805-4FE0-988D-81073D4639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892" y="4174152"/>
            <a:ext cx="727361" cy="769440"/>
          </a:xfrm>
          <a:prstGeom prst="rect">
            <a:avLst/>
          </a:prstGeom>
        </p:spPr>
      </p:pic>
      <p:sp>
        <p:nvSpPr>
          <p:cNvPr id="129" name="Rectangle 128">
            <a:extLst>
              <a:ext uri="{FF2B5EF4-FFF2-40B4-BE49-F238E27FC236}">
                <a16:creationId xmlns:a16="http://schemas.microsoft.com/office/drawing/2014/main" id="{35954735-4201-4988-BEBA-A0A385C7A0BC}"/>
              </a:ext>
            </a:extLst>
          </p:cNvPr>
          <p:cNvSpPr/>
          <p:nvPr/>
        </p:nvSpPr>
        <p:spPr>
          <a:xfrm>
            <a:off x="5663502" y="489403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D8AAD8-3A3B-4293-848D-B81645ED6929}"/>
              </a:ext>
            </a:extLst>
          </p:cNvPr>
          <p:cNvSpPr/>
          <p:nvPr/>
        </p:nvSpPr>
        <p:spPr>
          <a:xfrm>
            <a:off x="4626694" y="306663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 ADMIN</a:t>
            </a: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FE3E53A2-3703-4C7B-9AB8-3B25A0B95906}"/>
              </a:ext>
            </a:extLst>
          </p:cNvPr>
          <p:cNvSpPr/>
          <p:nvPr/>
        </p:nvSpPr>
        <p:spPr>
          <a:xfrm>
            <a:off x="7914041" y="3026890"/>
            <a:ext cx="1763345" cy="957562"/>
          </a:xfrm>
          <a:prstGeom prst="wedgeRoundRectCallout">
            <a:avLst>
              <a:gd name="adj1" fmla="val -81213"/>
              <a:gd name="adj2" fmla="val 174855"/>
              <a:gd name="adj3" fmla="val 16667"/>
            </a:avLst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 OBSERVATIONS </a:t>
            </a:r>
          </a:p>
        </p:txBody>
      </p:sp>
      <p:pic>
        <p:nvPicPr>
          <p:cNvPr id="144" name="Picture 143">
            <a:extLst>
              <a:ext uri="{FF2B5EF4-FFF2-40B4-BE49-F238E27FC236}">
                <a16:creationId xmlns:a16="http://schemas.microsoft.com/office/drawing/2014/main" id="{CEF52ED6-8443-415F-82E1-DE54A62EAE0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4690725" y="4145075"/>
            <a:ext cx="368425" cy="3902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418993-0868-45F6-8D07-C4C6E7D831E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182" y="1665829"/>
            <a:ext cx="1523060" cy="127937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1AF47530-9A68-4247-A44A-E84893B53907}"/>
              </a:ext>
            </a:extLst>
          </p:cNvPr>
          <p:cNvSpPr/>
          <p:nvPr/>
        </p:nvSpPr>
        <p:spPr>
          <a:xfrm>
            <a:off x="5629617" y="3041116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 SALES ADMIN</a:t>
            </a:r>
          </a:p>
        </p:txBody>
      </p:sp>
      <p:sp>
        <p:nvSpPr>
          <p:cNvPr id="53" name="Speech Bubble: Rectangle with Corners Rounded 52">
            <a:extLst>
              <a:ext uri="{FF2B5EF4-FFF2-40B4-BE49-F238E27FC236}">
                <a16:creationId xmlns:a16="http://schemas.microsoft.com/office/drawing/2014/main" id="{3548CBB3-F6CC-4F4E-B641-D4CD0E45A097}"/>
              </a:ext>
            </a:extLst>
          </p:cNvPr>
          <p:cNvSpPr/>
          <p:nvPr/>
        </p:nvSpPr>
        <p:spPr>
          <a:xfrm>
            <a:off x="3016243" y="1885894"/>
            <a:ext cx="1763344" cy="411836"/>
          </a:xfrm>
          <a:prstGeom prst="wedgeRoundRectCallout">
            <a:avLst>
              <a:gd name="adj1" fmla="val 77378"/>
              <a:gd name="adj2" fmla="val 11754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JC CLOSURE &amp; COMMUNICATION TO SALES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D74F8F21-50D1-4479-80A9-FDFEBE9154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23" y="2272516"/>
            <a:ext cx="276310" cy="27631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D966023-79E3-43DA-BDB3-78DAEAAB3D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11" y="2285666"/>
            <a:ext cx="276310" cy="27631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45AAE5C-3687-408C-B5DA-17A398921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4708725" y="2695937"/>
            <a:ext cx="368425" cy="390234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0FF9B04-6BE9-4129-BA3B-DBF03A1F70FB}"/>
              </a:ext>
            </a:extLst>
          </p:cNvPr>
          <p:cNvSpPr/>
          <p:nvPr/>
        </p:nvSpPr>
        <p:spPr>
          <a:xfrm>
            <a:off x="1974549" y="2668046"/>
            <a:ext cx="1763344" cy="219967"/>
          </a:xfrm>
          <a:prstGeom prst="wedgeRoundRectCallout">
            <a:avLst>
              <a:gd name="adj1" fmla="val 98919"/>
              <a:gd name="adj2" fmla="val 27291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&amp; CLOSE JOB CARD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4B9888B-05B0-436F-81D7-30EBF6C670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04" y="3048202"/>
            <a:ext cx="780367" cy="78036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BDEDC91-F6E1-402A-A6B0-205482528971}"/>
              </a:ext>
            </a:extLst>
          </p:cNvPr>
          <p:cNvSpPr/>
          <p:nvPr/>
        </p:nvSpPr>
        <p:spPr>
          <a:xfrm>
            <a:off x="6241019" y="3771571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ADMIN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B072E8E-326A-4031-85C9-5784656874EE}"/>
              </a:ext>
            </a:extLst>
          </p:cNvPr>
          <p:cNvGrpSpPr/>
          <p:nvPr/>
        </p:nvGrpSpPr>
        <p:grpSpPr>
          <a:xfrm>
            <a:off x="5333039" y="4178350"/>
            <a:ext cx="2870057" cy="2061417"/>
            <a:chOff x="3809038" y="4178349"/>
            <a:chExt cx="2870057" cy="2061417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F791D2E-93E4-4493-8296-A929D8CF2398}"/>
                </a:ext>
              </a:extLst>
            </p:cNvPr>
            <p:cNvSpPr/>
            <p:nvPr/>
          </p:nvSpPr>
          <p:spPr>
            <a:xfrm>
              <a:off x="4724400" y="6019800"/>
              <a:ext cx="1954695" cy="2199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</a:rPr>
                <a:t>TECHNICIAN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C5C616B-32E8-4C19-972F-5B85207FEC78}"/>
                </a:ext>
              </a:extLst>
            </p:cNvPr>
            <p:cNvGrpSpPr/>
            <p:nvPr/>
          </p:nvGrpSpPr>
          <p:grpSpPr>
            <a:xfrm>
              <a:off x="3809038" y="4178349"/>
              <a:ext cx="2069219" cy="1841451"/>
              <a:chOff x="3809038" y="4178349"/>
              <a:chExt cx="2069219" cy="1841451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DD8BF7E3-FD2D-4C7D-A204-54D8EA3CDB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18"/>
              <a:stretch/>
            </p:blipFill>
            <p:spPr>
              <a:xfrm>
                <a:off x="5510475" y="5203152"/>
                <a:ext cx="367782" cy="81664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20E36DC7-3CE8-44EC-AED6-684A2915E8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9918"/>
              <a:stretch/>
            </p:blipFill>
            <p:spPr>
              <a:xfrm>
                <a:off x="3809038" y="4178349"/>
                <a:ext cx="367782" cy="816648"/>
              </a:xfrm>
              <a:prstGeom prst="rect">
                <a:avLst/>
              </a:prstGeom>
            </p:spPr>
          </p:pic>
        </p:grp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6407CA6-4C6C-4DDB-98E3-211EBDA34263}"/>
              </a:ext>
            </a:extLst>
          </p:cNvPr>
          <p:cNvSpPr/>
          <p:nvPr/>
        </p:nvSpPr>
        <p:spPr>
          <a:xfrm>
            <a:off x="4522306" y="4961634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12AECBA-13E7-4D79-834D-F79E3DAFEB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631" y="3091152"/>
            <a:ext cx="727361" cy="76944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FEE654DA-E7B6-459E-93F2-B25A92F4A6E6}"/>
              </a:ext>
            </a:extLst>
          </p:cNvPr>
          <p:cNvSpPr/>
          <p:nvPr/>
        </p:nvSpPr>
        <p:spPr>
          <a:xfrm>
            <a:off x="3802241" y="381103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BD683FC-8912-47AE-8B1E-E4D7C711C7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7090574" y="4154015"/>
            <a:ext cx="368425" cy="390234"/>
          </a:xfrm>
          <a:prstGeom prst="rect">
            <a:avLst/>
          </a:prstGeom>
        </p:spPr>
      </p:pic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60E06149-E38C-4507-8C9C-51B842FB6712}"/>
              </a:ext>
            </a:extLst>
          </p:cNvPr>
          <p:cNvSpPr/>
          <p:nvPr/>
        </p:nvSpPr>
        <p:spPr>
          <a:xfrm>
            <a:off x="5259799" y="3817765"/>
            <a:ext cx="793952" cy="194064"/>
          </a:xfrm>
          <a:prstGeom prst="wedgeRoundRectCallout">
            <a:avLst>
              <a:gd name="adj1" fmla="val 98919"/>
              <a:gd name="adj2" fmla="val 27291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ASSIGN JC</a:t>
            </a:r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C3314736-7BEB-404A-8C00-C1AC775F08D3}"/>
              </a:ext>
            </a:extLst>
          </p:cNvPr>
          <p:cNvSpPr/>
          <p:nvPr/>
        </p:nvSpPr>
        <p:spPr>
          <a:xfrm>
            <a:off x="5611821" y="3411372"/>
            <a:ext cx="969567" cy="187487"/>
          </a:xfrm>
          <a:prstGeom prst="wedgeRoundRectCallout">
            <a:avLst>
              <a:gd name="adj1" fmla="val 93256"/>
              <a:gd name="adj2" fmla="val -75033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JC OPENING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D0CCDC0-D754-426B-9B14-6C035A67835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5922206" y="4872610"/>
            <a:ext cx="368425" cy="390234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35F50058-23D8-435E-9707-888FA0D78E48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8C25D934-DA66-49FC-945B-68A0EC43D38B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5A697A0-A35A-4BEF-976E-EB8A2F6FCBB5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STOCK MAINTENANCE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E898D6-DE28-4E18-8B45-D676860A92A1}"/>
              </a:ext>
            </a:extLst>
          </p:cNvPr>
          <p:cNvGrpSpPr/>
          <p:nvPr/>
        </p:nvGrpSpPr>
        <p:grpSpPr>
          <a:xfrm>
            <a:off x="1570677" y="4831498"/>
            <a:ext cx="797653" cy="959703"/>
            <a:chOff x="20274" y="4724400"/>
            <a:chExt cx="797653" cy="959703"/>
          </a:xfrm>
        </p:grpSpPr>
        <p:pic>
          <p:nvPicPr>
            <p:cNvPr id="47" name="Picture 7" descr="Image result for vpci 329 oil">
              <a:extLst>
                <a:ext uri="{FF2B5EF4-FFF2-40B4-BE49-F238E27FC236}">
                  <a16:creationId xmlns:a16="http://schemas.microsoft.com/office/drawing/2014/main" id="{DDC84B4D-DB3F-4A17-8163-B9AAB8CFE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4724400"/>
              <a:ext cx="394307" cy="747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2476B716-E611-4449-A1D3-3DE172569AB4}"/>
                </a:ext>
              </a:extLst>
            </p:cNvPr>
            <p:cNvSpPr/>
            <p:nvPr/>
          </p:nvSpPr>
          <p:spPr>
            <a:xfrm>
              <a:off x="20274" y="5471890"/>
              <a:ext cx="797653" cy="2122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VPCI 368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E5A8115-34AE-43EF-9362-6BEB25A98F05}"/>
              </a:ext>
            </a:extLst>
          </p:cNvPr>
          <p:cNvGrpSpPr/>
          <p:nvPr/>
        </p:nvGrpSpPr>
        <p:grpSpPr>
          <a:xfrm>
            <a:off x="2299306" y="4832558"/>
            <a:ext cx="901094" cy="958643"/>
            <a:chOff x="748904" y="4725460"/>
            <a:chExt cx="901094" cy="958643"/>
          </a:xfrm>
        </p:grpSpPr>
        <p:pic>
          <p:nvPicPr>
            <p:cNvPr id="50" name="Picture 2" descr="Image result for PAINT SPRAY ICON">
              <a:extLst>
                <a:ext uri="{FF2B5EF4-FFF2-40B4-BE49-F238E27FC236}">
                  <a16:creationId xmlns:a16="http://schemas.microsoft.com/office/drawing/2014/main" id="{B02E2CF2-8D5F-42EF-A90C-EDF047C9E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8904" y="4725460"/>
              <a:ext cx="775096" cy="77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C24B996-CD8C-487C-AC3E-0C95F539F442}"/>
                </a:ext>
              </a:extLst>
            </p:cNvPr>
            <p:cNvSpPr/>
            <p:nvPr/>
          </p:nvSpPr>
          <p:spPr>
            <a:xfrm>
              <a:off x="852345" y="5471890"/>
              <a:ext cx="797653" cy="2122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dirty="0">
                  <a:solidFill>
                    <a:schemeClr val="tx1"/>
                  </a:solidFill>
                </a:rPr>
                <a:t>VPCI 705</a:t>
              </a:r>
            </a:p>
          </p:txBody>
        </p:sp>
      </p:grpSp>
      <p:graphicFrame>
        <p:nvGraphicFramePr>
          <p:cNvPr id="6" name="Object 5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73EEB0D1-876B-4786-867E-99043460CAA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45288" y="5334001"/>
          <a:ext cx="234950" cy="30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9" imgW="4663262" imgH="6035040" progId="Acrobat.Document.DC">
                  <p:embed/>
                </p:oleObj>
              </mc:Choice>
              <mc:Fallback>
                <p:oleObj name="Acrobat Document" r:id="rId19" imgW="4663262" imgH="6035040" progId="Acrobat.Document.DC">
                  <p:embed/>
                  <p:pic>
                    <p:nvPicPr>
                      <p:cNvPr id="6" name="Object 5">
                        <a:hlinkClick r:id="" action="ppaction://ole?verb=0"/>
                        <a:hlinkHover r:id="" action="ppaction://ole?verb=0"/>
                        <a:extLst>
                          <a:ext uri="{FF2B5EF4-FFF2-40B4-BE49-F238E27FC236}">
                            <a16:creationId xmlns:a16="http://schemas.microsoft.com/office/drawing/2014/main" id="{73EEB0D1-876B-4786-867E-99043460CA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6745288" y="5334001"/>
                        <a:ext cx="234950" cy="303213"/>
                      </a:xfrm>
                      <a:prstGeom prst="rect">
                        <a:avLst/>
                      </a:prstGeom>
                      <a:blipFill dpi="0" rotWithShape="1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E7ED0A86-1452-4639-A1A0-977A60691378}"/>
              </a:ext>
            </a:extLst>
          </p:cNvPr>
          <p:cNvSpPr/>
          <p:nvPr/>
        </p:nvSpPr>
        <p:spPr>
          <a:xfrm>
            <a:off x="3276711" y="5723634"/>
            <a:ext cx="1763344" cy="296167"/>
          </a:xfrm>
          <a:prstGeom prst="wedgeRoundRectCallout">
            <a:avLst>
              <a:gd name="adj1" fmla="val -62108"/>
              <a:gd name="adj2" fmla="val -97166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ANTI RUST SPRAY FOR FUEL TANKS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62EFCD45-2591-4035-B887-0D6C55494019}"/>
              </a:ext>
            </a:extLst>
          </p:cNvPr>
          <p:cNvSpPr/>
          <p:nvPr/>
        </p:nvSpPr>
        <p:spPr>
          <a:xfrm>
            <a:off x="1752599" y="6099560"/>
            <a:ext cx="1763344" cy="296167"/>
          </a:xfrm>
          <a:prstGeom prst="wedgeRoundRectCallout">
            <a:avLst>
              <a:gd name="adj1" fmla="val -35498"/>
              <a:gd name="adj2" fmla="val -15584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ANTI RUST PROTECTION FOR CYLINDER RODS</a:t>
            </a:r>
          </a:p>
        </p:txBody>
      </p:sp>
      <p:sp>
        <p:nvSpPr>
          <p:cNvPr id="4" name="Ribbon: Tilted Down 3">
            <a:extLst>
              <a:ext uri="{FF2B5EF4-FFF2-40B4-BE49-F238E27FC236}">
                <a16:creationId xmlns:a16="http://schemas.microsoft.com/office/drawing/2014/main" id="{4247D854-2BCF-4B01-BD5F-04D76A879388}"/>
              </a:ext>
            </a:extLst>
          </p:cNvPr>
          <p:cNvSpPr/>
          <p:nvPr/>
        </p:nvSpPr>
        <p:spPr>
          <a:xfrm>
            <a:off x="1752599" y="3598858"/>
            <a:ext cx="1406574" cy="530020"/>
          </a:xfrm>
          <a:prstGeom prst="ribbon">
            <a:avLst>
              <a:gd name="adj1" fmla="val 16667"/>
              <a:gd name="adj2" fmla="val 68818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/>
              <a:t>BEST PRACTICES</a:t>
            </a:r>
          </a:p>
        </p:txBody>
      </p:sp>
      <p:graphicFrame>
        <p:nvGraphicFramePr>
          <p:cNvPr id="7" name="Object 6">
            <a:hlinkClick r:id="" action="ppaction://ole?verb=0"/>
            <a:extLst>
              <a:ext uri="{FF2B5EF4-FFF2-40B4-BE49-F238E27FC236}">
                <a16:creationId xmlns:a16="http://schemas.microsoft.com/office/drawing/2014/main" id="{E7D71D77-1080-41CC-A386-14F8099E99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83195" y="4326874"/>
          <a:ext cx="334755" cy="473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3" imgW="5667480" imgH="8020080" progId="AcroExch.Document.7">
                  <p:embed/>
                </p:oleObj>
              </mc:Choice>
              <mc:Fallback>
                <p:oleObj name="Acrobat Document" r:id="rId23" imgW="5667480" imgH="8020080" progId="AcroExch.Document.7">
                  <p:embed/>
                  <p:pic>
                    <p:nvPicPr>
                      <p:cNvPr id="7" name="Object 6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E7D71D77-1080-41CC-A386-14F8099E99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783195" y="4326874"/>
                        <a:ext cx="334755" cy="473727"/>
                      </a:xfrm>
                      <a:prstGeom prst="rect">
                        <a:avLst/>
                      </a:prstGeom>
                      <a:blipFill dpi="0" rotWithShape="1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8">
            <a:hlinkClick r:id="" action="ppaction://ole?verb=0"/>
            <a:extLst>
              <a:ext uri="{FF2B5EF4-FFF2-40B4-BE49-F238E27FC236}">
                <a16:creationId xmlns:a16="http://schemas.microsoft.com/office/drawing/2014/main" id="{7EF1E734-D42E-4AAA-8115-73709FECFA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67000" y="4343400"/>
          <a:ext cx="325831" cy="4217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5" imgW="5829480" imgH="7543800" progId="Acrobat.Document.DC">
                  <p:embed/>
                </p:oleObj>
              </mc:Choice>
              <mc:Fallback>
                <p:oleObj name="Acrobat Document" r:id="rId25" imgW="5829480" imgH="7543800" progId="Acrobat.Document.DC">
                  <p:embed/>
                  <p:pic>
                    <p:nvPicPr>
                      <p:cNvPr id="59" name="Object 58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EF1E734-D42E-4AAA-8115-73709FECFA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2667000" y="4343400"/>
                        <a:ext cx="325831" cy="421702"/>
                      </a:xfrm>
                      <a:prstGeom prst="rect">
                        <a:avLst/>
                      </a:prstGeom>
                      <a:blipFill dpi="0" rotWithShape="1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" name="Object 61">
            <a:hlinkClick r:id="" action="ppaction://ole?verb=0"/>
            <a:extLst>
              <a:ext uri="{FF2B5EF4-FFF2-40B4-BE49-F238E27FC236}">
                <a16:creationId xmlns:a16="http://schemas.microsoft.com/office/drawing/2014/main" id="{216EBB47-C29E-43BA-83E5-4D189C4F432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14491" y="5257800"/>
          <a:ext cx="321046" cy="415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7" imgW="5829480" imgH="7543800" progId="Acrobat.Document.DC">
                  <p:embed/>
                </p:oleObj>
              </mc:Choice>
              <mc:Fallback>
                <p:oleObj name="Acrobat Document" r:id="rId27" imgW="5829480" imgH="7543800" progId="Acrobat.Document.DC">
                  <p:embed/>
                  <p:pic>
                    <p:nvPicPr>
                      <p:cNvPr id="62" name="Object 6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16EBB47-C29E-43BA-83E5-4D189C4F43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6414491" y="5257800"/>
                        <a:ext cx="321046" cy="415511"/>
                      </a:xfrm>
                      <a:prstGeom prst="rect">
                        <a:avLst/>
                      </a:prstGeom>
                      <a:blipFill dpi="0" rotWithShape="1"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2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35685953-57FC-4F91-A93B-63B54D238C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4" grpId="0">
        <p:bldAsOne/>
      </p:bldGraphic>
      <p:bldP spid="129" grpId="0"/>
      <p:bldP spid="130" grpId="0"/>
      <p:bldP spid="115" grpId="0" animBg="1"/>
      <p:bldP spid="51" grpId="0"/>
      <p:bldP spid="53" grpId="0" animBg="1"/>
      <p:bldP spid="61" grpId="0" animBg="1"/>
      <p:bldP spid="30" grpId="0"/>
      <p:bldP spid="32" grpId="0"/>
      <p:bldP spid="34" grpId="0"/>
      <p:bldP spid="36" grpId="0" animBg="1"/>
      <p:bldP spid="37" grpId="0" animBg="1"/>
      <p:bldP spid="54" grpId="0" animBg="1"/>
      <p:bldP spid="58" grpId="0" animBg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" name="Diagram 113">
            <a:extLst>
              <a:ext uri="{FF2B5EF4-FFF2-40B4-BE49-F238E27FC236}">
                <a16:creationId xmlns:a16="http://schemas.microsoft.com/office/drawing/2014/main" id="{03B9AA75-FE59-4BE5-A760-E969F441FEA3}"/>
              </a:ext>
            </a:extLst>
          </p:cNvPr>
          <p:cNvGraphicFramePr/>
          <p:nvPr/>
        </p:nvGraphicFramePr>
        <p:xfrm>
          <a:off x="1086533" y="1018937"/>
          <a:ext cx="6781800" cy="50099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534400" y="4285583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STOCK MAINTENANCE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6500391" y="5712770"/>
            <a:ext cx="4149467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80B874-E312-42B4-88D0-BE7950CB8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47726" y="5199174"/>
            <a:ext cx="2534871" cy="116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AD611A-C1CF-478C-9EB1-F959187A6371}"/>
              </a:ext>
            </a:extLst>
          </p:cNvPr>
          <p:cNvCxnSpPr/>
          <p:nvPr/>
        </p:nvCxnSpPr>
        <p:spPr>
          <a:xfrm>
            <a:off x="1544274" y="3736748"/>
            <a:ext cx="0" cy="981748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24" y="5332066"/>
            <a:ext cx="753362" cy="7533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E4405-7F41-4FBE-8F5B-ABDF002848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6" y="953336"/>
            <a:ext cx="780367" cy="7803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30C04-2DFC-4160-B01E-1416A35AF7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362" y="1683270"/>
            <a:ext cx="727361" cy="76944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EF791D2E-93E4-4493-8296-A929D8CF2398}"/>
              </a:ext>
            </a:extLst>
          </p:cNvPr>
          <p:cNvSpPr/>
          <p:nvPr/>
        </p:nvSpPr>
        <p:spPr>
          <a:xfrm>
            <a:off x="6248401" y="60198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6743C818-3B31-4B8E-9F62-237BD2E4A3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188" y="3295988"/>
            <a:ext cx="1321441" cy="41566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D8BF7E3-FD2D-4C7D-A204-54D8EA3CDB4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18"/>
          <a:stretch/>
        </p:blipFill>
        <p:spPr>
          <a:xfrm>
            <a:off x="7034475" y="5203152"/>
            <a:ext cx="367782" cy="816648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5F67B4E-0621-480F-A307-B15D2C27BE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634" y="5239434"/>
            <a:ext cx="780367" cy="78036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6F08DB2A-83F7-4DB0-9E58-8D9DCA99B15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72" y="4463984"/>
            <a:ext cx="753357" cy="753357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4EA88D8F-A893-438D-B8ED-CA414AE56C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043" y="981966"/>
            <a:ext cx="727361" cy="769440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93B55C1-B837-489C-A60B-A1E1E8AD38A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49" y="3072953"/>
            <a:ext cx="701892" cy="701892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6614C8BC-6DA0-48A9-A9EA-B8BFCAC853F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9" y="1751407"/>
            <a:ext cx="753357" cy="753357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058D729-A805-4FE0-988D-81073D4639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60" y="4342414"/>
            <a:ext cx="727361" cy="769440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6987172A-5F14-47E3-84A7-78583B4EF76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765602" y="4099782"/>
            <a:ext cx="368425" cy="390234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CE9E0CC8-248A-458F-A869-A6614B06909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765602" y="2511255"/>
            <a:ext cx="368425" cy="390234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957F353C-0043-4D83-BDE8-44E0F578B81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5737583" y="1186155"/>
            <a:ext cx="368425" cy="39023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888DE22D-ED41-4091-9F22-E98F7153B64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581389" y="5331987"/>
            <a:ext cx="368425" cy="390234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4264BE1F-6D97-4143-8C1E-BDE464C3310C}"/>
              </a:ext>
            </a:extLst>
          </p:cNvPr>
          <p:cNvSpPr/>
          <p:nvPr/>
        </p:nvSpPr>
        <p:spPr>
          <a:xfrm>
            <a:off x="5055706" y="4174479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CED35AB-4E98-48EF-B9B5-40709B5B5433}"/>
              </a:ext>
            </a:extLst>
          </p:cNvPr>
          <p:cNvSpPr/>
          <p:nvPr/>
        </p:nvSpPr>
        <p:spPr>
          <a:xfrm>
            <a:off x="5080010" y="3245479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TECHNICIAN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9B9FE977-676F-4268-B9AE-D66F6334E3FD}"/>
              </a:ext>
            </a:extLst>
          </p:cNvPr>
          <p:cNvSpPr/>
          <p:nvPr/>
        </p:nvSpPr>
        <p:spPr>
          <a:xfrm>
            <a:off x="4624326" y="225207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85C1C2D6-A4A0-47A7-9F76-5FC67AE84948}"/>
              </a:ext>
            </a:extLst>
          </p:cNvPr>
          <p:cNvSpPr/>
          <p:nvPr/>
        </p:nvSpPr>
        <p:spPr>
          <a:xfrm>
            <a:off x="2850190" y="1730118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8932E772-BC90-4E55-9E7F-321BD6B45CD4}"/>
              </a:ext>
            </a:extLst>
          </p:cNvPr>
          <p:cNvSpPr/>
          <p:nvPr/>
        </p:nvSpPr>
        <p:spPr>
          <a:xfrm>
            <a:off x="4078358" y="1715127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 ADMIN</a:t>
            </a: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9F5231AE-A94A-4FD4-BCE5-8DBAF8312461}"/>
              </a:ext>
            </a:extLst>
          </p:cNvPr>
          <p:cNvSpPr/>
          <p:nvPr/>
        </p:nvSpPr>
        <p:spPr>
          <a:xfrm>
            <a:off x="1905001" y="2449368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WARRANTY ADMIN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FF9A292-1A2E-4C62-9F72-D78134B87430}"/>
              </a:ext>
            </a:extLst>
          </p:cNvPr>
          <p:cNvSpPr/>
          <p:nvPr/>
        </p:nvSpPr>
        <p:spPr>
          <a:xfrm>
            <a:off x="2313661" y="4593333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WARRANTY ADMIN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35954735-4201-4988-BEBA-A0A385C7A0BC}"/>
              </a:ext>
            </a:extLst>
          </p:cNvPr>
          <p:cNvSpPr/>
          <p:nvPr/>
        </p:nvSpPr>
        <p:spPr>
          <a:xfrm>
            <a:off x="2742993" y="51054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SALES ADMIN</a:t>
            </a: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F2D8AAD8-3A3B-4293-848D-B81645ED6929}"/>
              </a:ext>
            </a:extLst>
          </p:cNvPr>
          <p:cNvSpPr/>
          <p:nvPr/>
        </p:nvSpPr>
        <p:spPr>
          <a:xfrm>
            <a:off x="4065106" y="49530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b="1" i="1" dirty="0">
                <a:solidFill>
                  <a:schemeClr val="tx1"/>
                </a:solidFill>
              </a:rPr>
              <a:t>SERVICE  ADMIN</a:t>
            </a:r>
          </a:p>
        </p:txBody>
      </p:sp>
      <p:sp>
        <p:nvSpPr>
          <p:cNvPr id="115" name="Speech Bubble: Rectangle with Corners Rounded 114">
            <a:extLst>
              <a:ext uri="{FF2B5EF4-FFF2-40B4-BE49-F238E27FC236}">
                <a16:creationId xmlns:a16="http://schemas.microsoft.com/office/drawing/2014/main" id="{FE3E53A2-3703-4C7B-9AB8-3B25A0B95906}"/>
              </a:ext>
            </a:extLst>
          </p:cNvPr>
          <p:cNvSpPr/>
          <p:nvPr/>
        </p:nvSpPr>
        <p:spPr>
          <a:xfrm>
            <a:off x="7914041" y="3026890"/>
            <a:ext cx="1763345" cy="957562"/>
          </a:xfrm>
          <a:prstGeom prst="wedgeRoundRectCallout">
            <a:avLst>
              <a:gd name="adj1" fmla="val -81213"/>
              <a:gd name="adj2" fmla="val 174855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OBSERVATIONS NOTED</a:t>
            </a:r>
          </a:p>
        </p:txBody>
      </p:sp>
      <p:sp>
        <p:nvSpPr>
          <p:cNvPr id="132" name="Speech Bubble: Rectangle with Corners Rounded 131">
            <a:extLst>
              <a:ext uri="{FF2B5EF4-FFF2-40B4-BE49-F238E27FC236}">
                <a16:creationId xmlns:a16="http://schemas.microsoft.com/office/drawing/2014/main" id="{65D502D1-A635-40BC-BE79-B80126DD53C6}"/>
              </a:ext>
            </a:extLst>
          </p:cNvPr>
          <p:cNvSpPr/>
          <p:nvPr/>
        </p:nvSpPr>
        <p:spPr>
          <a:xfrm>
            <a:off x="4031142" y="3849209"/>
            <a:ext cx="1763344" cy="462120"/>
          </a:xfrm>
          <a:prstGeom prst="wedgeRoundRectCallout">
            <a:avLst>
              <a:gd name="adj1" fmla="val 63816"/>
              <a:gd name="adj2" fmla="val 11303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SERVICE ADMIN ON  OBSERVATIONS &amp; STATUS</a:t>
            </a:r>
          </a:p>
        </p:txBody>
      </p:sp>
      <p:sp>
        <p:nvSpPr>
          <p:cNvPr id="133" name="Speech Bubble: Rectangle with Corners Rounded 132">
            <a:extLst>
              <a:ext uri="{FF2B5EF4-FFF2-40B4-BE49-F238E27FC236}">
                <a16:creationId xmlns:a16="http://schemas.microsoft.com/office/drawing/2014/main" id="{B3A6B3B8-9D50-4434-924A-316FC391A3DB}"/>
              </a:ext>
            </a:extLst>
          </p:cNvPr>
          <p:cNvSpPr/>
          <p:nvPr/>
        </p:nvSpPr>
        <p:spPr>
          <a:xfrm>
            <a:off x="3986209" y="4511037"/>
            <a:ext cx="1763344" cy="462120"/>
          </a:xfrm>
          <a:prstGeom prst="wedgeRoundRectCallout">
            <a:avLst>
              <a:gd name="adj1" fmla="val 66210"/>
              <a:gd name="adj2" fmla="val -2395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 WARRANTY ADMIN ON  OBSERVATIONS &amp; DETAILS</a:t>
            </a:r>
          </a:p>
        </p:txBody>
      </p:sp>
      <p:sp>
        <p:nvSpPr>
          <p:cNvPr id="134" name="Speech Bubble: Rectangle with Corners Rounded 133">
            <a:extLst>
              <a:ext uri="{FF2B5EF4-FFF2-40B4-BE49-F238E27FC236}">
                <a16:creationId xmlns:a16="http://schemas.microsoft.com/office/drawing/2014/main" id="{0655632D-94E1-4564-8180-EE22E34BD487}"/>
              </a:ext>
            </a:extLst>
          </p:cNvPr>
          <p:cNvSpPr/>
          <p:nvPr/>
        </p:nvSpPr>
        <p:spPr>
          <a:xfrm flipH="1">
            <a:off x="4882093" y="6000464"/>
            <a:ext cx="1734920" cy="462120"/>
          </a:xfrm>
          <a:prstGeom prst="wedgeRoundRectCallout">
            <a:avLst>
              <a:gd name="adj1" fmla="val 16748"/>
              <a:gd name="adj2" fmla="val -93968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SALES ADMINON BLOCK STOCK &amp; WORK ORDER CLOSURE</a:t>
            </a:r>
          </a:p>
        </p:txBody>
      </p:sp>
      <p:sp>
        <p:nvSpPr>
          <p:cNvPr id="135" name="Speech Bubble: Rectangle with Corners Rounded 134">
            <a:extLst>
              <a:ext uri="{FF2B5EF4-FFF2-40B4-BE49-F238E27FC236}">
                <a16:creationId xmlns:a16="http://schemas.microsoft.com/office/drawing/2014/main" id="{2B661674-E4C6-446B-BC15-E4008597A6F0}"/>
              </a:ext>
            </a:extLst>
          </p:cNvPr>
          <p:cNvSpPr/>
          <p:nvPr/>
        </p:nvSpPr>
        <p:spPr>
          <a:xfrm>
            <a:off x="1768221" y="5988545"/>
            <a:ext cx="1522787" cy="412801"/>
          </a:xfrm>
          <a:prstGeom prst="wedgeRoundRectCallout">
            <a:avLst>
              <a:gd name="adj1" fmla="val 68981"/>
              <a:gd name="adj2" fmla="val -7507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BLOCK SL.NO FROM MACHINE SALE</a:t>
            </a:r>
          </a:p>
        </p:txBody>
      </p:sp>
      <p:sp>
        <p:nvSpPr>
          <p:cNvPr id="136" name="Speech Bubble: Rectangle with Corners Rounded 135">
            <a:extLst>
              <a:ext uri="{FF2B5EF4-FFF2-40B4-BE49-F238E27FC236}">
                <a16:creationId xmlns:a16="http://schemas.microsoft.com/office/drawing/2014/main" id="{2D4514C7-D644-4F1A-848A-5D4CC1CA8C91}"/>
              </a:ext>
            </a:extLst>
          </p:cNvPr>
          <p:cNvSpPr/>
          <p:nvPr/>
        </p:nvSpPr>
        <p:spPr>
          <a:xfrm>
            <a:off x="1572414" y="5324836"/>
            <a:ext cx="1258554" cy="609561"/>
          </a:xfrm>
          <a:prstGeom prst="wedgeRoundRectCallout">
            <a:avLst>
              <a:gd name="adj1" fmla="val 31559"/>
              <a:gd name="adj2" fmla="val -77032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OBSERVATIONS IN WEB PORTAL</a:t>
            </a:r>
          </a:p>
        </p:txBody>
      </p:sp>
      <p:sp>
        <p:nvSpPr>
          <p:cNvPr id="137" name="Speech Bubble: Rectangle with Corners Rounded 136">
            <a:extLst>
              <a:ext uri="{FF2B5EF4-FFF2-40B4-BE49-F238E27FC236}">
                <a16:creationId xmlns:a16="http://schemas.microsoft.com/office/drawing/2014/main" id="{0A5A81D6-C69D-4C42-AAB6-77322C0C932C}"/>
              </a:ext>
            </a:extLst>
          </p:cNvPr>
          <p:cNvSpPr/>
          <p:nvPr/>
        </p:nvSpPr>
        <p:spPr>
          <a:xfrm>
            <a:off x="3057335" y="2709678"/>
            <a:ext cx="1258554" cy="609561"/>
          </a:xfrm>
          <a:prstGeom prst="wedgeRoundRectCallout">
            <a:avLst>
              <a:gd name="adj1" fmla="val -81335"/>
              <a:gd name="adj2" fmla="val 5913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RECEIVE UPDATE ON FURTHER PROCEEDINGS FROM  MANITOU</a:t>
            </a:r>
          </a:p>
        </p:txBody>
      </p:sp>
      <p:sp>
        <p:nvSpPr>
          <p:cNvPr id="138" name="Speech Bubble: Rectangle with Corners Rounded 137">
            <a:extLst>
              <a:ext uri="{FF2B5EF4-FFF2-40B4-BE49-F238E27FC236}">
                <a16:creationId xmlns:a16="http://schemas.microsoft.com/office/drawing/2014/main" id="{4C4C26AB-B0C5-401E-B1E9-DD0B676E8084}"/>
              </a:ext>
            </a:extLst>
          </p:cNvPr>
          <p:cNvSpPr/>
          <p:nvPr/>
        </p:nvSpPr>
        <p:spPr>
          <a:xfrm flipH="1">
            <a:off x="1689182" y="991425"/>
            <a:ext cx="1368153" cy="609561"/>
          </a:xfrm>
          <a:prstGeom prst="wedgeRoundRectCallout">
            <a:avLst>
              <a:gd name="adj1" fmla="val -20879"/>
              <a:gd name="adj2" fmla="val 70670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&amp; COMMUNICATE TO WORKSHOP MANAGER</a:t>
            </a:r>
          </a:p>
        </p:txBody>
      </p:sp>
      <p:sp>
        <p:nvSpPr>
          <p:cNvPr id="139" name="Speech Bubble: Rectangle with Corners Rounded 138">
            <a:extLst>
              <a:ext uri="{FF2B5EF4-FFF2-40B4-BE49-F238E27FC236}">
                <a16:creationId xmlns:a16="http://schemas.microsoft.com/office/drawing/2014/main" id="{9AC9F5DB-F835-4DA5-8D99-ACD144F29766}"/>
              </a:ext>
            </a:extLst>
          </p:cNvPr>
          <p:cNvSpPr/>
          <p:nvPr/>
        </p:nvSpPr>
        <p:spPr>
          <a:xfrm flipH="1">
            <a:off x="4025929" y="1975878"/>
            <a:ext cx="1368153" cy="609561"/>
          </a:xfrm>
          <a:prstGeom prst="wedgeRoundRectCallout">
            <a:avLst>
              <a:gd name="adj1" fmla="val 53153"/>
              <a:gd name="adj2" fmla="val -12318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SOLUTION AND ADVICE FOR JOB CARD OPENING</a:t>
            </a:r>
          </a:p>
        </p:txBody>
      </p:sp>
      <p:sp>
        <p:nvSpPr>
          <p:cNvPr id="140" name="Speech Bubble: Rectangle with Corners Rounded 139">
            <a:extLst>
              <a:ext uri="{FF2B5EF4-FFF2-40B4-BE49-F238E27FC236}">
                <a16:creationId xmlns:a16="http://schemas.microsoft.com/office/drawing/2014/main" id="{741D005C-2FD6-4F96-B198-AF071974FAA4}"/>
              </a:ext>
            </a:extLst>
          </p:cNvPr>
          <p:cNvSpPr/>
          <p:nvPr/>
        </p:nvSpPr>
        <p:spPr>
          <a:xfrm flipH="1">
            <a:off x="6177568" y="975602"/>
            <a:ext cx="1261150" cy="308034"/>
          </a:xfrm>
          <a:prstGeom prst="wedgeRoundRectCallout">
            <a:avLst>
              <a:gd name="adj1" fmla="val 116903"/>
              <a:gd name="adj2" fmla="val -41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JOB CARD OPENING</a:t>
            </a:r>
          </a:p>
          <a:p>
            <a:pPr algn="ctr"/>
            <a:r>
              <a:rPr lang="en-US" sz="1000" b="1" dirty="0">
                <a:solidFill>
                  <a:schemeClr val="tx1"/>
                </a:solidFill>
              </a:rPr>
              <a:t>PARTS ORDERING</a:t>
            </a:r>
          </a:p>
        </p:txBody>
      </p:sp>
      <p:sp>
        <p:nvSpPr>
          <p:cNvPr id="141" name="Speech Bubble: Rectangle with Corners Rounded 140">
            <a:extLst>
              <a:ext uri="{FF2B5EF4-FFF2-40B4-BE49-F238E27FC236}">
                <a16:creationId xmlns:a16="http://schemas.microsoft.com/office/drawing/2014/main" id="{E087365F-DD43-4684-813B-745E89A55C1A}"/>
              </a:ext>
            </a:extLst>
          </p:cNvPr>
          <p:cNvSpPr/>
          <p:nvPr/>
        </p:nvSpPr>
        <p:spPr>
          <a:xfrm flipH="1">
            <a:off x="7366304" y="1935093"/>
            <a:ext cx="1261150" cy="308034"/>
          </a:xfrm>
          <a:prstGeom prst="wedgeRoundRectCallout">
            <a:avLst>
              <a:gd name="adj1" fmla="val 116903"/>
              <a:gd name="adj2" fmla="val -41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JOB ALLOCATION</a:t>
            </a:r>
          </a:p>
        </p:txBody>
      </p:sp>
      <p:sp>
        <p:nvSpPr>
          <p:cNvPr id="142" name="Speech Bubble: Rectangle with Corners Rounded 141">
            <a:extLst>
              <a:ext uri="{FF2B5EF4-FFF2-40B4-BE49-F238E27FC236}">
                <a16:creationId xmlns:a16="http://schemas.microsoft.com/office/drawing/2014/main" id="{9D7E68D6-5386-4051-8D9E-15DEFB763B01}"/>
              </a:ext>
            </a:extLst>
          </p:cNvPr>
          <p:cNvSpPr/>
          <p:nvPr/>
        </p:nvSpPr>
        <p:spPr>
          <a:xfrm flipH="1">
            <a:off x="7366304" y="2308729"/>
            <a:ext cx="3076882" cy="463353"/>
          </a:xfrm>
          <a:prstGeom prst="wedgeRoundRectCallout">
            <a:avLst>
              <a:gd name="adj1" fmla="val 69281"/>
              <a:gd name="adj2" fmla="val 19753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b="1" dirty="0">
                <a:solidFill>
                  <a:schemeClr val="tx1"/>
                </a:solidFill>
              </a:rPr>
              <a:t>RESOLUTION &amp; UPDATION IN HM</a:t>
            </a:r>
          </a:p>
          <a:p>
            <a:r>
              <a:rPr lang="en-US" sz="1000" b="1" dirty="0">
                <a:solidFill>
                  <a:schemeClr val="tx1"/>
                </a:solidFill>
              </a:rPr>
              <a:t>RE-INSPECTION OF MACHINE</a:t>
            </a:r>
          </a:p>
          <a:p>
            <a:r>
              <a:rPr lang="en-US" sz="1000" b="1" dirty="0">
                <a:solidFill>
                  <a:schemeClr val="tx1"/>
                </a:solidFill>
              </a:rPr>
              <a:t>MOVE MACHINE TO STOCK YARD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3FC47322-2E7B-4957-B361-F5EC3AD9989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1926852" y="4745666"/>
            <a:ext cx="368425" cy="390234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CEF52ED6-8443-415F-82E1-DE54A62EAE0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6496914" y="4766159"/>
            <a:ext cx="368425" cy="39023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D6675308-E584-4AA4-9CE8-F3DBE1F125A6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52" name="Rectangle: Diagonal Corners Rounded 51">
              <a:extLst>
                <a:ext uri="{FF2B5EF4-FFF2-40B4-BE49-F238E27FC236}">
                  <a16:creationId xmlns:a16="http://schemas.microsoft.com/office/drawing/2014/main" id="{3F59672D-9EFB-43E2-8041-172262804BB8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11CC9AE-5DB9-4536-B9B6-DE7B5C5E5658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STOCK MAINTENANCE</a:t>
              </a:r>
            </a:p>
          </p:txBody>
        </p:sp>
      </p:grpSp>
      <p:sp>
        <p:nvSpPr>
          <p:cNvPr id="54" name="Speech Bubble: Rectangle with Corners Rounded 53">
            <a:extLst>
              <a:ext uri="{FF2B5EF4-FFF2-40B4-BE49-F238E27FC236}">
                <a16:creationId xmlns:a16="http://schemas.microsoft.com/office/drawing/2014/main" id="{E0FAA97B-1303-4DA2-8BFA-AD8C3A3DB819}"/>
              </a:ext>
            </a:extLst>
          </p:cNvPr>
          <p:cNvSpPr/>
          <p:nvPr/>
        </p:nvSpPr>
        <p:spPr>
          <a:xfrm>
            <a:off x="4577548" y="3105197"/>
            <a:ext cx="1763344" cy="462120"/>
          </a:xfrm>
          <a:prstGeom prst="wedgeRoundRectCallout">
            <a:avLst>
              <a:gd name="adj1" fmla="val 43871"/>
              <a:gd name="adj2" fmla="val 225669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SERVICE ADMIN  OBSERVATIONS &amp; STATUS</a:t>
            </a:r>
          </a:p>
        </p:txBody>
      </p:sp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6763F698-2972-4448-8C6D-DF6A52D7BDBB}"/>
              </a:ext>
            </a:extLst>
          </p:cNvPr>
          <p:cNvSpPr/>
          <p:nvPr/>
        </p:nvSpPr>
        <p:spPr>
          <a:xfrm>
            <a:off x="4293129" y="3599561"/>
            <a:ext cx="1763344" cy="462120"/>
          </a:xfrm>
          <a:prstGeom prst="wedgeRoundRectCallout">
            <a:avLst>
              <a:gd name="adj1" fmla="val 50254"/>
              <a:gd name="adj2" fmla="val 143477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 WARRANTY ADMIN ON  JOB COMPLITION DETAILS</a:t>
            </a:r>
          </a:p>
        </p:txBody>
      </p:sp>
      <p:sp>
        <p:nvSpPr>
          <p:cNvPr id="56" name="Speech Bubble: Rectangle with Corners Rounded 55">
            <a:extLst>
              <a:ext uri="{FF2B5EF4-FFF2-40B4-BE49-F238E27FC236}">
                <a16:creationId xmlns:a16="http://schemas.microsoft.com/office/drawing/2014/main" id="{B570E546-0635-4196-872A-1A1F909810FB}"/>
              </a:ext>
            </a:extLst>
          </p:cNvPr>
          <p:cNvSpPr/>
          <p:nvPr/>
        </p:nvSpPr>
        <p:spPr>
          <a:xfrm flipH="1">
            <a:off x="3237065" y="4339428"/>
            <a:ext cx="1734920" cy="462120"/>
          </a:xfrm>
          <a:prstGeom prst="wedgeRoundRectCallout">
            <a:avLst>
              <a:gd name="adj1" fmla="val -52986"/>
              <a:gd name="adj2" fmla="val 18609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SALES ADMINON ON MACHINE STATUS &amp; CLOSE JOB CARD</a:t>
            </a:r>
          </a:p>
        </p:txBody>
      </p: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CAFA495C-6A2F-4548-838E-53EB619F81A5}"/>
              </a:ext>
            </a:extLst>
          </p:cNvPr>
          <p:cNvSpPr/>
          <p:nvPr/>
        </p:nvSpPr>
        <p:spPr>
          <a:xfrm flipH="1">
            <a:off x="2480852" y="3792472"/>
            <a:ext cx="1734920" cy="462120"/>
          </a:xfrm>
          <a:prstGeom prst="wedgeRoundRectCallout">
            <a:avLst>
              <a:gd name="adj1" fmla="val -18119"/>
              <a:gd name="adj2" fmla="val 29568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SALES RECORDS &amp; RELEASE BLOCK STOCK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CF2CF93A-249C-4939-A4EF-85B86D710500}"/>
              </a:ext>
            </a:extLst>
          </p:cNvPr>
          <p:cNvSpPr/>
          <p:nvPr/>
        </p:nvSpPr>
        <p:spPr>
          <a:xfrm>
            <a:off x="2670713" y="3916071"/>
            <a:ext cx="1258554" cy="609561"/>
          </a:xfrm>
          <a:prstGeom prst="wedgeRoundRectCallout">
            <a:avLst>
              <a:gd name="adj1" fmla="val -41096"/>
              <a:gd name="adj2" fmla="val 8682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UPDATE STATUS IN WEB PORTAL</a:t>
            </a:r>
          </a:p>
        </p:txBody>
      </p:sp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E7A19682-30F2-4535-922C-345E7EC94AFB}"/>
              </a:ext>
            </a:extLst>
          </p:cNvPr>
          <p:cNvSpPr/>
          <p:nvPr/>
        </p:nvSpPr>
        <p:spPr>
          <a:xfrm>
            <a:off x="2885399" y="2637007"/>
            <a:ext cx="1258554" cy="609561"/>
          </a:xfrm>
          <a:prstGeom prst="wedgeRoundRectCallout">
            <a:avLst>
              <a:gd name="adj1" fmla="val -81335"/>
              <a:gd name="adj2" fmla="val 59131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</a:rPr>
              <a:t>REVIEW UPDATE &amp; CLOSE TICKET</a:t>
            </a:r>
          </a:p>
        </p:txBody>
      </p:sp>
      <p:graphicFrame>
        <p:nvGraphicFramePr>
          <p:cNvPr id="61" name="Object 60">
            <a:hlinkClick r:id="" action="ppaction://ole?verb=0"/>
            <a:hlinkHover r:id="" action="ppaction://ole?verb=0"/>
            <a:extLst>
              <a:ext uri="{FF2B5EF4-FFF2-40B4-BE49-F238E27FC236}">
                <a16:creationId xmlns:a16="http://schemas.microsoft.com/office/drawing/2014/main" id="{FB1FC538-6CE8-49FF-9C8F-B76D6DB7D4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91401" y="5055648"/>
          <a:ext cx="293401" cy="379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7" imgW="5829480" imgH="7543800" progId="AcroExch.Document.7">
                  <p:embed/>
                </p:oleObj>
              </mc:Choice>
              <mc:Fallback>
                <p:oleObj name="Acrobat Document" r:id="rId17" imgW="5829480" imgH="7543800" progId="AcroExch.Document.7">
                  <p:embed/>
                  <p:pic>
                    <p:nvPicPr>
                      <p:cNvPr id="61" name="Object 60">
                        <a:hlinkClick r:id="" action="ppaction://ole?verb=0"/>
                        <a:hlinkHover r:id="" action="ppaction://ole?verb=0"/>
                        <a:extLst>
                          <a:ext uri="{FF2B5EF4-FFF2-40B4-BE49-F238E27FC236}">
                            <a16:creationId xmlns:a16="http://schemas.microsoft.com/office/drawing/2014/main" id="{FB1FC538-6CE8-49FF-9C8F-B76D6DB7D4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91401" y="5055648"/>
                        <a:ext cx="293401" cy="379730"/>
                      </a:xfrm>
                      <a:prstGeom prst="rect">
                        <a:avLst/>
                      </a:prstGeom>
                      <a:blipFill dpi="0"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9">
            <a:hlinkClick r:id="" action="ppaction://ole?verb=0"/>
            <a:extLst>
              <a:ext uri="{FF2B5EF4-FFF2-40B4-BE49-F238E27FC236}">
                <a16:creationId xmlns:a16="http://schemas.microsoft.com/office/drawing/2014/main" id="{7CBADBE7-C16F-4F60-BF90-7D15E9BECD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81206" y="5029201"/>
          <a:ext cx="321046" cy="415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1" imgW="5829480" imgH="7543800" progId="AcroExch.Document.7">
                  <p:embed/>
                </p:oleObj>
              </mc:Choice>
              <mc:Fallback>
                <p:oleObj name="Acrobat Document" r:id="rId21" imgW="5829480" imgH="7543800" progId="AcroExch.Document.7">
                  <p:embed/>
                  <p:pic>
                    <p:nvPicPr>
                      <p:cNvPr id="60" name="Object 59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7CBADBE7-C16F-4F60-BF90-7D15E9BECD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681206" y="5029201"/>
                        <a:ext cx="321046" cy="415511"/>
                      </a:xfrm>
                      <a:prstGeom prst="rect">
                        <a:avLst/>
                      </a:prstGeom>
                      <a:blipFill dpi="0" rotWithShape="1"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  <a:ext uri="{96DAC541-7B7A-43D3-8B79-37D633B846F1}">
                              <asvg:svgBlip xmlns:asvg="http://schemas.microsoft.com/office/drawing/2016/SVG/main" r:embed="rId2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" name="Picture 62">
            <a:extLst>
              <a:ext uri="{FF2B5EF4-FFF2-40B4-BE49-F238E27FC236}">
                <a16:creationId xmlns:a16="http://schemas.microsoft.com/office/drawing/2014/main" id="{4F5AC303-D876-48DA-BB90-3D371D8D0CB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0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0.37447 2.96296E-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3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4" grpId="0">
        <p:bldAsOne/>
      </p:bldGraphic>
      <p:bldP spid="12" grpId="0" animBg="1"/>
      <p:bldP spid="75" grpId="0"/>
      <p:bldP spid="120" grpId="0"/>
      <p:bldP spid="121" grpId="0"/>
      <p:bldP spid="123" grpId="0"/>
      <p:bldP spid="124" grpId="0"/>
      <p:bldP spid="125" grpId="0"/>
      <p:bldP spid="126" grpId="0"/>
      <p:bldP spid="128" grpId="0"/>
      <p:bldP spid="129" grpId="0"/>
      <p:bldP spid="130" grpId="0"/>
      <p:bldP spid="115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A3C13CAE-9A3E-4AD5-94F6-04C2F4412F73}"/>
              </a:ext>
            </a:extLst>
          </p:cNvPr>
          <p:cNvGrpSpPr/>
          <p:nvPr/>
        </p:nvGrpSpPr>
        <p:grpSpPr>
          <a:xfrm>
            <a:off x="4800600" y="4343400"/>
            <a:ext cx="1296782" cy="1647152"/>
            <a:chOff x="7249550" y="3077248"/>
            <a:chExt cx="1296782" cy="1647152"/>
          </a:xfrm>
        </p:grpSpPr>
        <p:sp>
          <p:nvSpPr>
            <p:cNvPr id="41" name="Rectangle: Top Corners Rounded 40">
              <a:extLst>
                <a:ext uri="{FF2B5EF4-FFF2-40B4-BE49-F238E27FC236}">
                  <a16:creationId xmlns:a16="http://schemas.microsoft.com/office/drawing/2014/main" id="{29CA0AAB-2932-4577-8297-5872C54EC55D}"/>
                </a:ext>
              </a:extLst>
            </p:cNvPr>
            <p:cNvSpPr/>
            <p:nvPr/>
          </p:nvSpPr>
          <p:spPr>
            <a:xfrm>
              <a:off x="7250932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PAINT TOUCHUP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0B70A58-0FCD-4C6A-8403-93B5165EB196}"/>
                </a:ext>
              </a:extLst>
            </p:cNvPr>
            <p:cNvCxnSpPr/>
            <p:nvPr/>
          </p:nvCxnSpPr>
          <p:spPr>
            <a:xfrm>
              <a:off x="724955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FFBD72-6069-460A-B21B-3E3EE6C669DA}"/>
              </a:ext>
            </a:extLst>
          </p:cNvPr>
          <p:cNvGrpSpPr/>
          <p:nvPr/>
        </p:nvGrpSpPr>
        <p:grpSpPr>
          <a:xfrm>
            <a:off x="6858000" y="4372648"/>
            <a:ext cx="1295400" cy="1647152"/>
            <a:chOff x="7467600" y="3077248"/>
            <a:chExt cx="1295400" cy="1647152"/>
          </a:xfrm>
        </p:grpSpPr>
        <p:sp>
          <p:nvSpPr>
            <p:cNvPr id="38" name="Rectangle: Top Corners Rounded 37">
              <a:extLst>
                <a:ext uri="{FF2B5EF4-FFF2-40B4-BE49-F238E27FC236}">
                  <a16:creationId xmlns:a16="http://schemas.microsoft.com/office/drawing/2014/main" id="{6CE57868-5199-4DD3-849C-1802270D1442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PDI - 1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131EB33-E3AA-4526-96B8-DFD3711301A6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F57E0F-70F4-44C4-84BD-69A78FFFC552}"/>
              </a:ext>
            </a:extLst>
          </p:cNvPr>
          <p:cNvGrpSpPr/>
          <p:nvPr/>
        </p:nvGrpSpPr>
        <p:grpSpPr>
          <a:xfrm>
            <a:off x="2667000" y="4354413"/>
            <a:ext cx="1295400" cy="1647152"/>
            <a:chOff x="7467600" y="3077248"/>
            <a:chExt cx="1295400" cy="1647152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A1F36C88-17FA-4EEE-8911-96090C82F735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PDI - 2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EC31EF-DE7D-4E99-8466-8FBA5C117940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19A97A6-C9A2-4082-ACFF-2AF205FB6B9E}"/>
              </a:ext>
            </a:extLst>
          </p:cNvPr>
          <p:cNvSpPr/>
          <p:nvPr/>
        </p:nvSpPr>
        <p:spPr>
          <a:xfrm>
            <a:off x="1578780" y="1353906"/>
            <a:ext cx="1621620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0053C-9A91-480D-90AF-92EC2DAC6E36}"/>
              </a:ext>
            </a:extLst>
          </p:cNvPr>
          <p:cNvSpPr/>
          <p:nvPr/>
        </p:nvSpPr>
        <p:spPr>
          <a:xfrm>
            <a:off x="3315504" y="1337488"/>
            <a:ext cx="1713696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0B5327D-008A-4E4B-B147-971C65AC411D}"/>
              </a:ext>
            </a:extLst>
          </p:cNvPr>
          <p:cNvSpPr/>
          <p:nvPr/>
        </p:nvSpPr>
        <p:spPr>
          <a:xfrm>
            <a:off x="5104020" y="1353906"/>
            <a:ext cx="1917775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17D8624-5028-43A5-83F0-37414C45D803}"/>
              </a:ext>
            </a:extLst>
          </p:cNvPr>
          <p:cNvSpPr/>
          <p:nvPr/>
        </p:nvSpPr>
        <p:spPr>
          <a:xfrm>
            <a:off x="7087982" y="1353907"/>
            <a:ext cx="3506884" cy="241650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839200" y="4372648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WASHING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1524001" y="5712769"/>
            <a:ext cx="9125857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690EA8-6857-4FD6-B77A-7A18C8AE6E3A}"/>
              </a:ext>
            </a:extLst>
          </p:cNvPr>
          <p:cNvCxnSpPr/>
          <p:nvPr/>
        </p:nvCxnSpPr>
        <p:spPr>
          <a:xfrm>
            <a:off x="1905000" y="6020517"/>
            <a:ext cx="8382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AD611A-C1CF-478C-9EB1-F959187A6371}"/>
              </a:ext>
            </a:extLst>
          </p:cNvPr>
          <p:cNvCxnSpPr/>
          <p:nvPr/>
        </p:nvCxnSpPr>
        <p:spPr>
          <a:xfrm>
            <a:off x="1544274" y="4731018"/>
            <a:ext cx="0" cy="981748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615415F-EE31-4DF7-987A-D12F02E66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0" y="2558139"/>
            <a:ext cx="504910" cy="504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473F8-D433-4930-9B61-896E90A13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690" y="3186170"/>
            <a:ext cx="504910" cy="50491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9C71AB1-0BD8-4B88-B17A-86CA31130C87}"/>
              </a:ext>
            </a:extLst>
          </p:cNvPr>
          <p:cNvSpPr/>
          <p:nvPr/>
        </p:nvSpPr>
        <p:spPr>
          <a:xfrm>
            <a:off x="8027506" y="2141655"/>
            <a:ext cx="2259495" cy="489400"/>
          </a:xfrm>
          <a:prstGeom prst="wedgeRoundRectCallout">
            <a:avLst>
              <a:gd name="adj1" fmla="val -58518"/>
              <a:gd name="adj2" fmla="val 77034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SALE’S WORK ORDER</a:t>
            </a:r>
          </a:p>
        </p:txBody>
      </p: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217C6D8C-1F2C-4B02-B9BF-8B0ED94782F9}"/>
              </a:ext>
            </a:extLst>
          </p:cNvPr>
          <p:cNvSpPr/>
          <p:nvPr/>
        </p:nvSpPr>
        <p:spPr>
          <a:xfrm>
            <a:off x="8029490" y="3046507"/>
            <a:ext cx="2257510" cy="489400"/>
          </a:xfrm>
          <a:prstGeom prst="wedgeRoundRectCallout">
            <a:avLst>
              <a:gd name="adj1" fmla="val -59651"/>
              <a:gd name="adj2" fmla="val -83115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AL SHIRAWI ORDER SPECIFICATION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14" y="1441689"/>
            <a:ext cx="927866" cy="927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E4405-7F41-4FBE-8F5B-ABDF00284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34" y="1544014"/>
            <a:ext cx="927866" cy="927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30C04-2DFC-4160-B01E-1416A35AF7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02" y="1481281"/>
            <a:ext cx="895799" cy="9476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5364D8-B3C3-448F-821B-8FC54E6C82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36" y="2424170"/>
            <a:ext cx="504910" cy="504910"/>
          </a:xfrm>
          <a:prstGeom prst="rect">
            <a:avLst/>
          </a:prstGeom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CE7E127C-D850-48C8-9C2C-CF331BFEEACC}"/>
              </a:ext>
            </a:extLst>
          </p:cNvPr>
          <p:cNvSpPr/>
          <p:nvPr/>
        </p:nvSpPr>
        <p:spPr>
          <a:xfrm>
            <a:off x="5189112" y="3260842"/>
            <a:ext cx="1717980" cy="320558"/>
          </a:xfrm>
          <a:prstGeom prst="wedgeRoundRectCallout">
            <a:avLst>
              <a:gd name="adj1" fmla="val 3861"/>
              <a:gd name="adj2" fmla="val -127601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JOB CARD OPENING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022781A-DAF7-471D-9C19-A93B94DCE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48" y="1552828"/>
            <a:ext cx="919052" cy="919052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DCE25CBE-3966-4CDE-B0FF-A3C0C348DFEF}"/>
              </a:ext>
            </a:extLst>
          </p:cNvPr>
          <p:cNvSpPr/>
          <p:nvPr/>
        </p:nvSpPr>
        <p:spPr>
          <a:xfrm>
            <a:off x="3357400" y="3253620"/>
            <a:ext cx="1595601" cy="403980"/>
          </a:xfrm>
          <a:prstGeom prst="wedgeRoundRectCallout">
            <a:avLst>
              <a:gd name="adj1" fmla="val 3861"/>
              <a:gd name="adj2" fmla="val -127601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REVIEW &amp; JOB ALLOCATION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A9DB0AAE-F717-4207-8F7E-077845F5E569}"/>
              </a:ext>
            </a:extLst>
          </p:cNvPr>
          <p:cNvSpPr/>
          <p:nvPr/>
        </p:nvSpPr>
        <p:spPr>
          <a:xfrm>
            <a:off x="1565895" y="3253620"/>
            <a:ext cx="1595601" cy="403980"/>
          </a:xfrm>
          <a:prstGeom prst="wedgeRoundRectCallout">
            <a:avLst>
              <a:gd name="adj1" fmla="val 3861"/>
              <a:gd name="adj2" fmla="val -127601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REVIEW &amp; JOB ACCEPTANCE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D072D88-BE7E-4483-A62F-477BFA600523}"/>
              </a:ext>
            </a:extLst>
          </p:cNvPr>
          <p:cNvSpPr/>
          <p:nvPr/>
        </p:nvSpPr>
        <p:spPr>
          <a:xfrm>
            <a:off x="8001001" y="132888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SALES ADMIN.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1510DBF-4255-4C79-BA20-2456B85E1332}"/>
              </a:ext>
            </a:extLst>
          </p:cNvPr>
          <p:cNvSpPr/>
          <p:nvPr/>
        </p:nvSpPr>
        <p:spPr>
          <a:xfrm>
            <a:off x="5113532" y="131987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SERVICE ADMIN.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F05C90-A30B-4A2B-BDCF-02DE2E57C93E}"/>
              </a:ext>
            </a:extLst>
          </p:cNvPr>
          <p:cNvSpPr/>
          <p:nvPr/>
        </p:nvSpPr>
        <p:spPr>
          <a:xfrm>
            <a:off x="3200401" y="131987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F791D2E-93E4-4493-8296-A929D8CF2398}"/>
              </a:ext>
            </a:extLst>
          </p:cNvPr>
          <p:cNvSpPr/>
          <p:nvPr/>
        </p:nvSpPr>
        <p:spPr>
          <a:xfrm>
            <a:off x="1402374" y="1352167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2D1191D-6658-4115-A6C0-29DAF09D5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4682290" y="2175898"/>
            <a:ext cx="726454" cy="7725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C080F82-3F0E-44D5-8F96-2FF7C889F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2881854" y="2176156"/>
            <a:ext cx="726454" cy="7725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FF47C5-C2D6-4602-BD70-19544EAE34F9}"/>
              </a:ext>
            </a:extLst>
          </p:cNvPr>
          <p:cNvGrpSpPr/>
          <p:nvPr/>
        </p:nvGrpSpPr>
        <p:grpSpPr>
          <a:xfrm>
            <a:off x="7023653" y="5105400"/>
            <a:ext cx="1954695" cy="816648"/>
            <a:chOff x="5451739" y="4046606"/>
            <a:chExt cx="1954695" cy="816648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72B45C5-0008-4C1A-A03F-B9D1C4789C8D}"/>
                </a:ext>
              </a:extLst>
            </p:cNvPr>
            <p:cNvSpPr/>
            <p:nvPr/>
          </p:nvSpPr>
          <p:spPr>
            <a:xfrm>
              <a:off x="5451739" y="4441489"/>
              <a:ext cx="1954695" cy="2199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</a:rPr>
                <a:t>TECHNICIAN</a:t>
              </a: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B8B8BC1-0981-4EAF-826E-55A3D73A7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918"/>
            <a:stretch/>
          </p:blipFill>
          <p:spPr>
            <a:xfrm>
              <a:off x="6733887" y="4046606"/>
              <a:ext cx="367782" cy="816648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826913-91EA-466D-8736-ADCEAABAB451}"/>
              </a:ext>
            </a:extLst>
          </p:cNvPr>
          <p:cNvGrpSpPr/>
          <p:nvPr/>
        </p:nvGrpSpPr>
        <p:grpSpPr>
          <a:xfrm>
            <a:off x="5388996" y="5105400"/>
            <a:ext cx="1954695" cy="816648"/>
            <a:chOff x="4098437" y="5418566"/>
            <a:chExt cx="1954695" cy="81664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3EF80EE-F662-405F-AFE8-384D68FF50B3}"/>
                </a:ext>
              </a:extLst>
            </p:cNvPr>
            <p:cNvSpPr/>
            <p:nvPr/>
          </p:nvSpPr>
          <p:spPr>
            <a:xfrm>
              <a:off x="4098437" y="5829990"/>
              <a:ext cx="1954695" cy="2199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</a:rPr>
                <a:t>TECHNICIAN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4590D46-41DE-4D9D-A2DB-680924A289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918"/>
            <a:stretch/>
          </p:blipFill>
          <p:spPr>
            <a:xfrm>
              <a:off x="5389422" y="5418566"/>
              <a:ext cx="367782" cy="81664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0C92CF-6A2B-427F-9DE9-F19838906E52}"/>
              </a:ext>
            </a:extLst>
          </p:cNvPr>
          <p:cNvGrpSpPr/>
          <p:nvPr/>
        </p:nvGrpSpPr>
        <p:grpSpPr>
          <a:xfrm>
            <a:off x="935049" y="5050752"/>
            <a:ext cx="1954695" cy="816648"/>
            <a:chOff x="-588952" y="5050752"/>
            <a:chExt cx="1954695" cy="816648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A3F3193-3FFC-43C0-AD48-4C2F5FA46F11}"/>
                </a:ext>
              </a:extLst>
            </p:cNvPr>
            <p:cNvSpPr/>
            <p:nvPr/>
          </p:nvSpPr>
          <p:spPr>
            <a:xfrm>
              <a:off x="-588952" y="5450385"/>
              <a:ext cx="1954695" cy="2199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</a:rPr>
                <a:t>TECHNICIAN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E692397E-658D-472B-82A4-D704FDE47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918"/>
            <a:stretch/>
          </p:blipFill>
          <p:spPr>
            <a:xfrm>
              <a:off x="685800" y="5050752"/>
              <a:ext cx="367782" cy="8166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3171AC-EDCE-437C-9F00-A9B11C4C9FE5}"/>
              </a:ext>
            </a:extLst>
          </p:cNvPr>
          <p:cNvGrpSpPr/>
          <p:nvPr/>
        </p:nvGrpSpPr>
        <p:grpSpPr>
          <a:xfrm>
            <a:off x="3200401" y="5065447"/>
            <a:ext cx="1954695" cy="948827"/>
            <a:chOff x="2179229" y="5065446"/>
            <a:chExt cx="1954695" cy="948827"/>
          </a:xfrm>
        </p:grpSpPr>
        <p:pic>
          <p:nvPicPr>
            <p:cNvPr id="8" name="Picture 2" descr="Image result for AUTOMOTIVE painter icon">
              <a:extLst>
                <a:ext uri="{FF2B5EF4-FFF2-40B4-BE49-F238E27FC236}">
                  <a16:creationId xmlns:a16="http://schemas.microsoft.com/office/drawing/2014/main" id="{B4CDF915-6BC5-4977-88DE-9B26FA4038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90000" l="5848" r="89474">
                          <a14:foregroundMark x1="21637" y1="5357" x2="21637" y2="5357"/>
                          <a14:foregroundMark x1="26901" y1="13571" x2="26901" y2="13571"/>
                          <a14:foregroundMark x1="7602" y1="35357" x2="7602" y2="35357"/>
                          <a14:foregroundMark x1="5848" y1="64286" x2="5848" y2="64286"/>
                          <a14:foregroundMark x1="9357" y1="81071" x2="9357" y2="81071"/>
                          <a14:foregroundMark x1="25731" y1="61071" x2="25731" y2="61071"/>
                          <a14:foregroundMark x1="75439" y1="14643" x2="75439" y2="146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6735" y="5065446"/>
              <a:ext cx="579462" cy="948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A56FE952-1C79-440A-9066-1450E353C74E}"/>
                </a:ext>
              </a:extLst>
            </p:cNvPr>
            <p:cNvSpPr/>
            <p:nvPr/>
          </p:nvSpPr>
          <p:spPr>
            <a:xfrm>
              <a:off x="2179229" y="5231358"/>
              <a:ext cx="1954695" cy="2199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b="1" i="1" dirty="0">
                  <a:solidFill>
                    <a:schemeClr val="tx1"/>
                  </a:solidFill>
                </a:rPr>
                <a:t>PAINTER</a:t>
              </a:r>
            </a:p>
          </p:txBody>
        </p:sp>
      </p:grpSp>
      <p:pic>
        <p:nvPicPr>
          <p:cNvPr id="78" name="Picture 2">
            <a:extLst>
              <a:ext uri="{FF2B5EF4-FFF2-40B4-BE49-F238E27FC236}">
                <a16:creationId xmlns:a16="http://schemas.microsoft.com/office/drawing/2014/main" id="{40410DD6-ED1A-4DB1-8CCE-20529EB9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68000" y="5331625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FECDF26-C6AA-46C5-AEB7-C40B59EC6A6D}"/>
              </a:ext>
            </a:extLst>
          </p:cNvPr>
          <p:cNvCxnSpPr/>
          <p:nvPr/>
        </p:nvCxnSpPr>
        <p:spPr>
          <a:xfrm flipH="1">
            <a:off x="6781800" y="3046507"/>
            <a:ext cx="49940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5CD8AA8-BAD5-4E90-9C3F-65DB4540C596}"/>
              </a:ext>
            </a:extLst>
          </p:cNvPr>
          <p:cNvCxnSpPr/>
          <p:nvPr/>
        </p:nvCxnSpPr>
        <p:spPr>
          <a:xfrm flipH="1">
            <a:off x="4800600" y="3048000"/>
            <a:ext cx="49940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22D2F658-F9DF-41B4-959E-8E76A2B62854}"/>
              </a:ext>
            </a:extLst>
          </p:cNvPr>
          <p:cNvCxnSpPr/>
          <p:nvPr/>
        </p:nvCxnSpPr>
        <p:spPr>
          <a:xfrm flipH="1">
            <a:off x="2990775" y="3063049"/>
            <a:ext cx="49940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2">
            <a:extLst>
              <a:ext uri="{FF2B5EF4-FFF2-40B4-BE49-F238E27FC236}">
                <a16:creationId xmlns:a16="http://schemas.microsoft.com/office/drawing/2014/main" id="{67D5E555-9BD1-457B-8A62-850E2183E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34400" y="5331625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1717F335-8D4E-4149-B448-1F4B92075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0800" y="5331625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">
            <a:extLst>
              <a:ext uri="{FF2B5EF4-FFF2-40B4-BE49-F238E27FC236}">
                <a16:creationId xmlns:a16="http://schemas.microsoft.com/office/drawing/2014/main" id="{C77520C4-DE64-4BC6-941F-522B5317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1934" y="5327954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CC562465-CBE1-49F4-9435-F012002AE11A}"/>
              </a:ext>
            </a:extLst>
          </p:cNvPr>
          <p:cNvSpPr/>
          <p:nvPr/>
        </p:nvSpPr>
        <p:spPr>
          <a:xfrm>
            <a:off x="4273180" y="71736"/>
            <a:ext cx="60900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i="1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Arial Black" panose="020B0A04020102020204" pitchFamily="34" charset="0"/>
                <a:cs typeface="Aharoni" panose="020B0604020202020204" pitchFamily="2" charset="-79"/>
              </a:rPr>
              <a:t>PRE-DELIVERY INSPECTION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EFE32FF7-8716-4BBB-8D4E-3CEB259D8A5F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81" name="Rectangle: Diagonal Corners Rounded 80">
              <a:extLst>
                <a:ext uri="{FF2B5EF4-FFF2-40B4-BE49-F238E27FC236}">
                  <a16:creationId xmlns:a16="http://schemas.microsoft.com/office/drawing/2014/main" id="{53A5E766-4F62-40CB-AF88-2838E3A21ECD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F58B5A0-D13A-4E32-BB0B-6DD26EA51CA0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PRE – DELIVERY INSPECTION</a:t>
              </a:r>
            </a:p>
          </p:txBody>
        </p:sp>
      </p:grpSp>
      <p:sp>
        <p:nvSpPr>
          <p:cNvPr id="22" name="Rectangle 2">
            <a:extLst>
              <a:ext uri="{FF2B5EF4-FFF2-40B4-BE49-F238E27FC236}">
                <a16:creationId xmlns:a16="http://schemas.microsoft.com/office/drawing/2014/main" id="{EA2E9526-C532-4176-86CF-437D22E72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2150" y="1662815"/>
            <a:ext cx="9278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24" name="Object 23">
            <a:hlinkClick r:id="" action="ppaction://ole?verb=1"/>
            <a:extLst>
              <a:ext uri="{FF2B5EF4-FFF2-40B4-BE49-F238E27FC236}">
                <a16:creationId xmlns:a16="http://schemas.microsoft.com/office/drawing/2014/main" id="{06CF93AE-35D7-42B3-A229-E577C73BBF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29688" y="1570038"/>
          <a:ext cx="368300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15" imgW="5965422" imgH="7899696" progId="Word.Document.12">
                  <p:embed/>
                </p:oleObj>
              </mc:Choice>
              <mc:Fallback>
                <p:oleObj name="Document" r:id="rId15" imgW="5965422" imgH="7899696" progId="Word.Document.12">
                  <p:embed/>
                  <p:pic>
                    <p:nvPicPr>
                      <p:cNvPr id="24" name="Object 23">
                        <a:hlinkClick r:id="" action="ppaction://ole?verb=1"/>
                        <a:extLst>
                          <a:ext uri="{FF2B5EF4-FFF2-40B4-BE49-F238E27FC236}">
                            <a16:creationId xmlns:a16="http://schemas.microsoft.com/office/drawing/2014/main" id="{06CF93AE-35D7-42B3-A229-E577C73BBF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29688" y="1570038"/>
                        <a:ext cx="368300" cy="48736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5" name="Picture 84">
            <a:extLst>
              <a:ext uri="{FF2B5EF4-FFF2-40B4-BE49-F238E27FC236}">
                <a16:creationId xmlns:a16="http://schemas.microsoft.com/office/drawing/2014/main" id="{C22A7D6B-85F5-4372-B6D7-79A4045B03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90809" y="6468543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5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59 -1.48148E-6 L -0.23333 -1.48148E-6 " pathEditMode="relative" rAng="0" ptsTypes="AA">
                                      <p:cBhvr>
                                        <p:cTn id="115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47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6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8148E-6 L -0.2309 -1.48148E-6 " pathEditMode="relative" rAng="0" ptsTypes="AA">
                                      <p:cBhvr>
                                        <p:cTn id="136" dur="5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23091 -1.48148E-6 " pathEditMode="relative" rAng="0" ptsTypes="AA">
                                      <p:cBhvr>
                                        <p:cTn id="156" dur="5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-0.2309 2.96296E-6 " pathEditMode="relative" rAng="0" ptsTypes="AA">
                                      <p:cBhvr>
                                        <p:cTn id="176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0"/>
                            </p:stCondLst>
                            <p:childTnLst>
                              <p:par>
                                <p:cTn id="1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500"/>
                            </p:stCondLst>
                            <p:childTnLst>
                              <p:par>
                                <p:cTn id="1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5" grpId="0" animBg="1"/>
      <p:bldP spid="64" grpId="0" animBg="1"/>
      <p:bldP spid="62" grpId="0" animBg="1"/>
      <p:bldP spid="7" grpId="0" animBg="1"/>
      <p:bldP spid="59" grpId="0" animBg="1"/>
      <p:bldP spid="60" grpId="0" animBg="1"/>
      <p:bldP spid="66" grpId="0" animBg="1"/>
      <p:bldP spid="71" grpId="0" animBg="1"/>
      <p:bldP spid="69" grpId="0"/>
      <p:bldP spid="73" grpId="0"/>
      <p:bldP spid="74" grpId="0"/>
      <p:bldP spid="7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82F57E0F-70F4-44C4-84BD-69A78FFFC552}"/>
              </a:ext>
            </a:extLst>
          </p:cNvPr>
          <p:cNvGrpSpPr/>
          <p:nvPr/>
        </p:nvGrpSpPr>
        <p:grpSpPr>
          <a:xfrm>
            <a:off x="3581400" y="4372648"/>
            <a:ext cx="1295400" cy="1647152"/>
            <a:chOff x="7467600" y="3077248"/>
            <a:chExt cx="1295400" cy="1647152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A1F36C88-17FA-4EEE-8911-96090C82F735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READY FOR DISPATCH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EC31EF-DE7D-4E99-8466-8FBA5C117940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19A97A6-C9A2-4082-ACFF-2AF205FB6B9E}"/>
              </a:ext>
            </a:extLst>
          </p:cNvPr>
          <p:cNvSpPr/>
          <p:nvPr/>
        </p:nvSpPr>
        <p:spPr>
          <a:xfrm>
            <a:off x="1578780" y="1353906"/>
            <a:ext cx="2043115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B750053C-9A91-480D-90AF-92EC2DAC6E36}"/>
              </a:ext>
            </a:extLst>
          </p:cNvPr>
          <p:cNvSpPr/>
          <p:nvPr/>
        </p:nvSpPr>
        <p:spPr>
          <a:xfrm>
            <a:off x="3810001" y="1337488"/>
            <a:ext cx="2104419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D0B5327D-008A-4E4B-B147-971C65AC411D}"/>
              </a:ext>
            </a:extLst>
          </p:cNvPr>
          <p:cNvSpPr/>
          <p:nvPr/>
        </p:nvSpPr>
        <p:spPr>
          <a:xfrm>
            <a:off x="6059772" y="1353906"/>
            <a:ext cx="2246028" cy="245609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B17D8624-5028-43A5-83F0-37414C45D803}"/>
              </a:ext>
            </a:extLst>
          </p:cNvPr>
          <p:cNvSpPr/>
          <p:nvPr/>
        </p:nvSpPr>
        <p:spPr>
          <a:xfrm>
            <a:off x="8429800" y="1353907"/>
            <a:ext cx="2165066" cy="241650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153400" y="4372648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PDI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1524001" y="5712769"/>
            <a:ext cx="9125857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690EA8-6857-4FD6-B77A-7A18C8AE6E3A}"/>
              </a:ext>
            </a:extLst>
          </p:cNvPr>
          <p:cNvCxnSpPr/>
          <p:nvPr/>
        </p:nvCxnSpPr>
        <p:spPr>
          <a:xfrm>
            <a:off x="1905000" y="6020517"/>
            <a:ext cx="8382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AD611A-C1CF-478C-9EB1-F959187A6371}"/>
              </a:ext>
            </a:extLst>
          </p:cNvPr>
          <p:cNvCxnSpPr/>
          <p:nvPr/>
        </p:nvCxnSpPr>
        <p:spPr>
          <a:xfrm>
            <a:off x="1544274" y="4731018"/>
            <a:ext cx="0" cy="981748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615415F-EE31-4DF7-987A-D12F02E664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53" y="1676400"/>
            <a:ext cx="504910" cy="504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C473F8-D433-4930-9B61-896E90A13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2304431"/>
            <a:ext cx="504910" cy="504910"/>
          </a:xfrm>
          <a:prstGeom prst="rect">
            <a:avLst/>
          </a:prstGeom>
        </p:spPr>
      </p:pic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217C6D8C-1F2C-4B02-B9BF-8B0ED94782F9}"/>
              </a:ext>
            </a:extLst>
          </p:cNvPr>
          <p:cNvSpPr/>
          <p:nvPr/>
        </p:nvSpPr>
        <p:spPr>
          <a:xfrm>
            <a:off x="8560906" y="3168200"/>
            <a:ext cx="1954695" cy="489400"/>
          </a:xfrm>
          <a:prstGeom prst="wedgeRoundRectCallout">
            <a:avLst>
              <a:gd name="adj1" fmla="val 14477"/>
              <a:gd name="adj2" fmla="val -163600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PROCESSING FOR MACHINE DELIVERY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8C7C016-CE4E-401C-A445-1BB1BF41B7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000" y="1609758"/>
            <a:ext cx="927866" cy="9278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7E4405-7F41-4FBE-8F5B-ABDF00284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34" y="1586734"/>
            <a:ext cx="927866" cy="9278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7830C04-2DFC-4160-B01E-1416A35AF7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099" y="1600201"/>
            <a:ext cx="895799" cy="9476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C5364D8-B3C3-448F-821B-8FC54E6C82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2543090"/>
            <a:ext cx="504910" cy="504910"/>
          </a:xfrm>
          <a:prstGeom prst="rect">
            <a:avLst/>
          </a:prstGeom>
        </p:spPr>
      </p:pic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CE7E127C-D850-48C8-9C2C-CF331BFEEACC}"/>
              </a:ext>
            </a:extLst>
          </p:cNvPr>
          <p:cNvSpPr/>
          <p:nvPr/>
        </p:nvSpPr>
        <p:spPr>
          <a:xfrm>
            <a:off x="6324601" y="3200401"/>
            <a:ext cx="1751997" cy="462615"/>
          </a:xfrm>
          <a:prstGeom prst="wedgeRoundRectCallout">
            <a:avLst>
              <a:gd name="adj1" fmla="val 4664"/>
              <a:gd name="adj2" fmla="val -212746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JOB CARD CLOSING AND COMMUNICATION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022781A-DAF7-471D-9C19-A93B94DCE3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348" y="1552828"/>
            <a:ext cx="919052" cy="919052"/>
          </a:xfrm>
          <a:prstGeom prst="rect">
            <a:avLst/>
          </a:prstGeom>
        </p:spPr>
      </p:pic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DCE25CBE-3966-4CDE-B0FF-A3C0C348DFEF}"/>
              </a:ext>
            </a:extLst>
          </p:cNvPr>
          <p:cNvSpPr/>
          <p:nvPr/>
        </p:nvSpPr>
        <p:spPr>
          <a:xfrm>
            <a:off x="4043200" y="3253620"/>
            <a:ext cx="1595601" cy="403980"/>
          </a:xfrm>
          <a:prstGeom prst="wedgeRoundRectCallout">
            <a:avLst>
              <a:gd name="adj1" fmla="val 8269"/>
              <a:gd name="adj2" fmla="val -235552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REVIEW &amp; JOB CARD CLOSURE</a:t>
            </a:r>
          </a:p>
        </p:txBody>
      </p:sp>
      <p:sp>
        <p:nvSpPr>
          <p:cNvPr id="71" name="Speech Bubble: Rectangle with Corners Rounded 70">
            <a:extLst>
              <a:ext uri="{FF2B5EF4-FFF2-40B4-BE49-F238E27FC236}">
                <a16:creationId xmlns:a16="http://schemas.microsoft.com/office/drawing/2014/main" id="{A9DB0AAE-F717-4207-8F7E-077845F5E569}"/>
              </a:ext>
            </a:extLst>
          </p:cNvPr>
          <p:cNvSpPr/>
          <p:nvPr/>
        </p:nvSpPr>
        <p:spPr>
          <a:xfrm>
            <a:off x="1686120" y="3253620"/>
            <a:ext cx="1819080" cy="403980"/>
          </a:xfrm>
          <a:prstGeom prst="wedgeRoundRectCallout">
            <a:avLst>
              <a:gd name="adj1" fmla="val -7739"/>
              <a:gd name="adj2" fmla="val -232069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OBSERVATIONS &amp; COMMENTS IN HM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D072D88-BE7E-4483-A62F-477BFA600523}"/>
              </a:ext>
            </a:extLst>
          </p:cNvPr>
          <p:cNvSpPr/>
          <p:nvPr/>
        </p:nvSpPr>
        <p:spPr>
          <a:xfrm>
            <a:off x="8534401" y="1371600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SALES ADMIN.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1510DBF-4255-4C79-BA20-2456B85E1332}"/>
              </a:ext>
            </a:extLst>
          </p:cNvPr>
          <p:cNvSpPr/>
          <p:nvPr/>
        </p:nvSpPr>
        <p:spPr>
          <a:xfrm>
            <a:off x="6248401" y="1380234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SERVICE ADMIN.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CF05C90-A30B-4A2B-BDCF-02DE2E57C93E}"/>
              </a:ext>
            </a:extLst>
          </p:cNvPr>
          <p:cNvSpPr/>
          <p:nvPr/>
        </p:nvSpPr>
        <p:spPr>
          <a:xfrm>
            <a:off x="3923498" y="1319872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WORK SHOP MANAGER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F791D2E-93E4-4493-8296-A929D8CF2398}"/>
              </a:ext>
            </a:extLst>
          </p:cNvPr>
          <p:cNvSpPr/>
          <p:nvPr/>
        </p:nvSpPr>
        <p:spPr>
          <a:xfrm>
            <a:off x="1402374" y="1352167"/>
            <a:ext cx="1954695" cy="219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i="1" dirty="0">
                <a:solidFill>
                  <a:schemeClr val="tx1"/>
                </a:solidFill>
              </a:rPr>
              <a:t>TECHNICIAN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2D1191D-6658-4115-A6C0-29DAF09D5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5594818" y="2176156"/>
            <a:ext cx="726454" cy="77251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2C080F82-3F0E-44D5-8F96-2FF7C889FA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88" b="96680" l="10938" r="92969">
                        <a14:foregroundMark x1="22656" y1="21875" x2="22656" y2="21875"/>
                        <a14:foregroundMark x1="19336" y1="73047" x2="19336" y2="73047"/>
                        <a14:foregroundMark x1="36914" y1="77734" x2="36914" y2="77734"/>
                        <a14:foregroundMark x1="37891" y1="77734" x2="37891" y2="77734"/>
                        <a14:foregroundMark x1="63477" y1="75391" x2="63477" y2="75391"/>
                        <a14:foregroundMark x1="71875" y1="64063" x2="71875" y2="64063"/>
                        <a14:foregroundMark x1="85742" y1="59180" x2="85742" y2="59180"/>
                        <a14:foregroundMark x1="88086" y1="44531" x2="88086" y2="44531"/>
                        <a14:foregroundMark x1="82422" y1="24609" x2="82422" y2="24609"/>
                        <a14:foregroundMark x1="65234" y1="12305" x2="65234" y2="12305"/>
                        <a14:foregroundMark x1="50586" y1="9961" x2="50586" y2="9961"/>
                        <a14:foregroundMark x1="32617" y1="9570" x2="32617" y2="9570"/>
                        <a14:foregroundMark x1="16602" y1="19336" x2="16602" y2="19336"/>
                        <a14:foregroundMark x1="15625" y1="24609" x2="15625" y2="24609"/>
                        <a14:foregroundMark x1="15039" y1="34570" x2="15039" y2="34570"/>
                        <a14:foregroundMark x1="14063" y1="44141" x2="14063" y2="44141"/>
                        <a14:foregroundMark x1="17969" y1="53516" x2="17969" y2="53516"/>
                        <a14:foregroundMark x1="20313" y1="66797" x2="20313" y2="66797"/>
                        <a14:foregroundMark x1="45898" y1="84766" x2="45898" y2="84766"/>
                        <a14:foregroundMark x1="66797" y1="80469" x2="66797" y2="80469"/>
                        <a14:foregroundMark x1="74414" y1="68164" x2="74414" y2="68164"/>
                        <a14:foregroundMark x1="68555" y1="47461" x2="68555" y2="47461"/>
                        <a14:foregroundMark x1="66797" y1="39258" x2="66797" y2="39258"/>
                        <a14:foregroundMark x1="67188" y1="35938" x2="67188" y2="35938"/>
                        <a14:foregroundMark x1="70508" y1="35547" x2="70508" y2="35547"/>
                        <a14:foregroundMark x1="55469" y1="47461" x2="55469" y2="47461"/>
                        <a14:foregroundMark x1="50195" y1="41211" x2="50195" y2="41211"/>
                        <a14:foregroundMark x1="44531" y1="32617" x2="44531" y2="32617"/>
                        <a14:foregroundMark x1="40625" y1="27539" x2="40625" y2="27539"/>
                        <a14:foregroundMark x1="36328" y1="33594" x2="36328" y2="33594"/>
                        <a14:foregroundMark x1="29297" y1="40820" x2="29297" y2="40820"/>
                        <a14:foregroundMark x1="28906" y1="45898" x2="28906" y2="45898"/>
                        <a14:foregroundMark x1="40625" y1="26563" x2="40625" y2="26563"/>
                        <a14:foregroundMark x1="25977" y1="50781" x2="25977" y2="50781"/>
                        <a14:foregroundMark x1="20313" y1="59180" x2="20313" y2="59180"/>
                        <a14:foregroundMark x1="18359" y1="61523" x2="18359" y2="61523"/>
                        <a14:foregroundMark x1="14063" y1="64063" x2="14063" y2="64063"/>
                        <a14:foregroundMark x1="10938" y1="58203" x2="10938" y2="58203"/>
                        <a14:foregroundMark x1="10938" y1="50195" x2="10938" y2="50195"/>
                        <a14:foregroundMark x1="10938" y1="45898" x2="10938" y2="45898"/>
                        <a14:foregroundMark x1="48828" y1="4688" x2="48828" y2="4688"/>
                        <a14:foregroundMark x1="93359" y1="44922" x2="93359" y2="44922"/>
                        <a14:foregroundMark x1="92773" y1="59180" x2="92773" y2="59180"/>
                        <a14:foregroundMark x1="61133" y1="91992" x2="61133" y2="91992"/>
                        <a14:foregroundMark x1="46289" y1="91992" x2="46289" y2="91992"/>
                        <a14:foregroundMark x1="48242" y1="95703" x2="48242" y2="95703"/>
                        <a14:foregroundMark x1="50586" y1="96680" x2="50586" y2="96680"/>
                        <a14:foregroundMark x1="53906" y1="24609" x2="53906" y2="24609"/>
                        <a14:foregroundMark x1="31250" y1="30859" x2="31250" y2="30859"/>
                        <a14:foregroundMark x1="23633" y1="38867" x2="23633" y2="38867"/>
                        <a14:foregroundMark x1="36914" y1="22266" x2="36914" y2="22266"/>
                        <a14:foregroundMark x1="52148" y1="20313" x2="52148" y2="20313"/>
                        <a14:foregroundMark x1="62891" y1="21875" x2="62891" y2="21875"/>
                        <a14:foregroundMark x1="58203" y1="33203" x2="58203" y2="33203"/>
                        <a14:foregroundMark x1="53516" y1="36914" x2="53516" y2="36914"/>
                        <a14:foregroundMark x1="48242" y1="27539" x2="48242" y2="27539"/>
                        <a14:foregroundMark x1="53906" y1="27539" x2="53906" y2="27539"/>
                        <a14:foregroundMark x1="63867" y1="27539" x2="63867" y2="27539"/>
                        <a14:foregroundMark x1="68555" y1="27539" x2="68555" y2="27539"/>
                        <a14:foregroundMark x1="74414" y1="33594" x2="74414" y2="33594"/>
                        <a14:foregroundMark x1="79102" y1="43164" x2="79102" y2="43164"/>
                        <a14:foregroundMark x1="82422" y1="47461" x2="82422" y2="47461"/>
                        <a14:foregroundMark x1="63867" y1="48828" x2="63867" y2="48828"/>
                        <a14:foregroundMark x1="60156" y1="48828" x2="60156" y2="48828"/>
                        <a14:foregroundMark x1="46875" y1="52148" x2="46875" y2="52148"/>
                        <a14:foregroundMark x1="42969" y1="42578" x2="42969" y2="42578"/>
                        <a14:foregroundMark x1="35547" y1="40820" x2="35547" y2="40820"/>
                        <a14:foregroundMark x1="33594" y1="46484" x2="33594" y2="46484"/>
                        <a14:foregroundMark x1="39648" y1="51172" x2="39648" y2="51172"/>
                        <a14:foregroundMark x1="39258" y1="51172" x2="39258" y2="51172"/>
                        <a14:foregroundMark x1="40625" y1="44922" x2="40625" y2="44922"/>
                        <a14:foregroundMark x1="40625" y1="44922" x2="40625" y2="44922"/>
                        <a14:foregroundMark x1="40625" y1="39844" x2="40625" y2="39844"/>
                        <a14:foregroundMark x1="43555" y1="32617" x2="43555" y2="32617"/>
                        <a14:foregroundMark x1="42188" y1="37500" x2="42188" y2="37500"/>
                        <a14:foregroundMark x1="43555" y1="37891" x2="43555" y2="37891"/>
                        <a14:foregroundMark x1="45508" y1="35938" x2="45508" y2="35938"/>
                        <a14:foregroundMark x1="62500" y1="27539" x2="62500" y2="27539"/>
                        <a14:foregroundMark x1="52930" y1="17578" x2="52930" y2="17578"/>
                        <a14:foregroundMark x1="45508" y1="17578" x2="45508" y2="17578"/>
                        <a14:foregroundMark x1="34961" y1="27930" x2="34961" y2="27930"/>
                        <a14:foregroundMark x1="30664" y1="33203" x2="30664" y2="33203"/>
                        <a14:foregroundMark x1="25977" y1="41211" x2="25977" y2="41211"/>
                        <a14:foregroundMark x1="20703" y1="54102" x2="20703" y2="54102"/>
                        <a14:foregroundMark x1="18359" y1="49805" x2="18359" y2="49805"/>
                        <a14:foregroundMark x1="18945" y1="44141" x2="18945" y2="44141"/>
                        <a14:foregroundMark x1="19922" y1="40234" x2="19922" y2="40234"/>
                        <a14:foregroundMark x1="22266" y1="36914" x2="22266" y2="36914"/>
                        <a14:foregroundMark x1="23633" y1="35156" x2="23633" y2="35156"/>
                        <a14:foregroundMark x1="28320" y1="29883" x2="28320" y2="29883"/>
                        <a14:foregroundMark x1="28320" y1="29883" x2="28320" y2="29883"/>
                        <a14:foregroundMark x1="28320" y1="37891" x2="28320" y2="37891"/>
                        <a14:foregroundMark x1="41211" y1="18945" x2="41211" y2="18945"/>
                        <a14:foregroundMark x1="45508" y1="18945" x2="45508" y2="18945"/>
                        <a14:foregroundMark x1="47852" y1="18945" x2="47852" y2="18945"/>
                        <a14:foregroundMark x1="47852" y1="21289" x2="47852" y2="21289"/>
                        <a14:foregroundMark x1="47852" y1="21289" x2="47852" y2="21289"/>
                        <a14:foregroundMark x1="47852" y1="25586" x2="47852" y2="25586"/>
                        <a14:foregroundMark x1="49219" y1="28906" x2="49219" y2="28906"/>
                        <a14:foregroundMark x1="51172" y1="31250" x2="51172" y2="31250"/>
                        <a14:foregroundMark x1="52148" y1="31836" x2="52148" y2="31836"/>
                        <a14:backgroundMark x1="9961" y1="37891" x2="9961" y2="37891"/>
                        <a14:backgroundMark x1="33984" y1="16211" x2="33984" y2="16211"/>
                        <a14:backgroundMark x1="60156" y1="9570" x2="60156" y2="9570"/>
                        <a14:backgroundMark x1="68164" y1="51563" x2="68164" y2="5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71" t="3767" r="4539" b="2451"/>
          <a:stretch/>
        </p:blipFill>
        <p:spPr>
          <a:xfrm>
            <a:off x="3312146" y="2176156"/>
            <a:ext cx="726454" cy="772518"/>
          </a:xfrm>
          <a:prstGeom prst="rect">
            <a:avLst/>
          </a:prstGeom>
        </p:spPr>
      </p:pic>
      <p:pic>
        <p:nvPicPr>
          <p:cNvPr id="78" name="Picture 2">
            <a:extLst>
              <a:ext uri="{FF2B5EF4-FFF2-40B4-BE49-F238E27FC236}">
                <a16:creationId xmlns:a16="http://schemas.microsoft.com/office/drawing/2014/main" id="{40410DD6-ED1A-4DB1-8CCE-20529EB9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48600" y="5255425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65CD8AA8-BAD5-4E90-9C3F-65DB4540C596}"/>
              </a:ext>
            </a:extLst>
          </p:cNvPr>
          <p:cNvCxnSpPr>
            <a:cxnSpLocks/>
          </p:cNvCxnSpPr>
          <p:nvPr/>
        </p:nvCxnSpPr>
        <p:spPr>
          <a:xfrm>
            <a:off x="3431394" y="3092000"/>
            <a:ext cx="60720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F60D2DB-4E80-4BC1-B69F-6E87C2AA12BC}"/>
              </a:ext>
            </a:extLst>
          </p:cNvPr>
          <p:cNvCxnSpPr>
            <a:cxnSpLocks/>
          </p:cNvCxnSpPr>
          <p:nvPr/>
        </p:nvCxnSpPr>
        <p:spPr>
          <a:xfrm>
            <a:off x="5668157" y="3124200"/>
            <a:ext cx="60720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9FDC6588-A244-47C4-BDEC-6EBB1EC08D21}"/>
              </a:ext>
            </a:extLst>
          </p:cNvPr>
          <p:cNvCxnSpPr>
            <a:cxnSpLocks/>
          </p:cNvCxnSpPr>
          <p:nvPr/>
        </p:nvCxnSpPr>
        <p:spPr>
          <a:xfrm>
            <a:off x="8016025" y="3092000"/>
            <a:ext cx="60720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44CCD-1081-4BCA-9B12-B82E4B9A629A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2F97A595-4ED5-4389-8A2A-33C35098F1E5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A01399-F513-4E56-917D-3426C3899C17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PRE – DELIVERY INSPECTION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062D48C-5BD0-4F78-86F6-C5C48C78DB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4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-3.7037E-7 L -0.4474 -3.7037E-7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5" grpId="0" animBg="1"/>
      <p:bldP spid="64" grpId="0" animBg="1"/>
      <p:bldP spid="62" grpId="0" animBg="1"/>
      <p:bldP spid="12" grpId="0" animBg="1"/>
      <p:bldP spid="59" grpId="0" animBg="1"/>
      <p:bldP spid="60" grpId="0" animBg="1"/>
      <p:bldP spid="66" grpId="0" animBg="1"/>
      <p:bldP spid="71" grpId="0" animBg="1"/>
      <p:bldP spid="69" grpId="0"/>
      <p:bldP spid="73" grpId="0"/>
      <p:bldP spid="74" grpId="0"/>
      <p:bldP spid="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DB3593B-DCF4-4378-903B-7C74CDB17F4C}"/>
              </a:ext>
            </a:extLst>
          </p:cNvPr>
          <p:cNvSpPr/>
          <p:nvPr/>
        </p:nvSpPr>
        <p:spPr>
          <a:xfrm>
            <a:off x="8001001" y="1371600"/>
            <a:ext cx="1220205" cy="269329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BAC74C2-EB73-48FD-820C-6A1151B37B56}"/>
              </a:ext>
            </a:extLst>
          </p:cNvPr>
          <p:cNvGrpSpPr/>
          <p:nvPr/>
        </p:nvGrpSpPr>
        <p:grpSpPr>
          <a:xfrm>
            <a:off x="2178334" y="4372648"/>
            <a:ext cx="1590060" cy="1647152"/>
            <a:chOff x="7467600" y="3077248"/>
            <a:chExt cx="1295400" cy="1647152"/>
          </a:xfrm>
        </p:grpSpPr>
        <p:sp>
          <p:nvSpPr>
            <p:cNvPr id="41" name="Rectangle: Top Corners Rounded 40">
              <a:extLst>
                <a:ext uri="{FF2B5EF4-FFF2-40B4-BE49-F238E27FC236}">
                  <a16:creationId xmlns:a16="http://schemas.microsoft.com/office/drawing/2014/main" id="{602865E9-DD8C-442F-80DF-30553EEDE960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MACHINE DELIVERY &amp; ONSITE  COMMENCEMENT </a:t>
              </a: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66D64FD-E387-4C1C-A201-AED15B57CDBF}"/>
                </a:ext>
              </a:extLst>
            </p:cNvPr>
            <p:cNvCxnSpPr/>
            <p:nvPr/>
          </p:nvCxnSpPr>
          <p:spPr>
            <a:xfrm>
              <a:off x="7467604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2F57E0F-70F4-44C4-84BD-69A78FFFC552}"/>
              </a:ext>
            </a:extLst>
          </p:cNvPr>
          <p:cNvGrpSpPr/>
          <p:nvPr/>
        </p:nvGrpSpPr>
        <p:grpSpPr>
          <a:xfrm>
            <a:off x="5638800" y="4372648"/>
            <a:ext cx="1295400" cy="1647152"/>
            <a:chOff x="7467600" y="3077248"/>
            <a:chExt cx="1295400" cy="1647152"/>
          </a:xfrm>
        </p:grpSpPr>
        <p:sp>
          <p:nvSpPr>
            <p:cNvPr id="33" name="Rectangle: Top Corners Rounded 32">
              <a:extLst>
                <a:ext uri="{FF2B5EF4-FFF2-40B4-BE49-F238E27FC236}">
                  <a16:creationId xmlns:a16="http://schemas.microsoft.com/office/drawing/2014/main" id="{A1F36C88-17FA-4EEE-8911-96090C82F735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FF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MACHINE PRE - DELIVERY</a:t>
              </a: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56EC31EF-DE7D-4E99-8466-8FBA5C117940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7B30DE-7EBE-4AD2-A4E5-ED1CFE31D044}"/>
              </a:ext>
            </a:extLst>
          </p:cNvPr>
          <p:cNvGrpSpPr/>
          <p:nvPr/>
        </p:nvGrpSpPr>
        <p:grpSpPr>
          <a:xfrm>
            <a:off x="8915400" y="4372648"/>
            <a:ext cx="1295400" cy="1647152"/>
            <a:chOff x="7467600" y="3077248"/>
            <a:chExt cx="1295400" cy="1647152"/>
          </a:xfrm>
        </p:grpSpPr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1D73E5E5-993B-4074-AA72-4EE1198BB098}"/>
                </a:ext>
              </a:extLst>
            </p:cNvPr>
            <p:cNvSpPr/>
            <p:nvPr/>
          </p:nvSpPr>
          <p:spPr>
            <a:xfrm>
              <a:off x="7467600" y="3077248"/>
              <a:ext cx="1295400" cy="615501"/>
            </a:xfrm>
            <a:prstGeom prst="round2SameRect">
              <a:avLst>
                <a:gd name="adj1" fmla="val 30816"/>
                <a:gd name="adj2" fmla="val 0"/>
              </a:avLst>
            </a:pr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000" b="1" dirty="0"/>
                <a:t>READY FOR DISPATCH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FA8ABC2-CE5A-41DA-81C9-D65882061CA2}"/>
                </a:ext>
              </a:extLst>
            </p:cNvPr>
            <p:cNvCxnSpPr/>
            <p:nvPr/>
          </p:nvCxnSpPr>
          <p:spPr>
            <a:xfrm>
              <a:off x="7467600" y="3742652"/>
              <a:ext cx="0" cy="981748"/>
            </a:xfrm>
            <a:prstGeom prst="line">
              <a:avLst/>
            </a:prstGeom>
            <a:ln w="762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Cube 11">
            <a:extLst>
              <a:ext uri="{FF2B5EF4-FFF2-40B4-BE49-F238E27FC236}">
                <a16:creationId xmlns:a16="http://schemas.microsoft.com/office/drawing/2014/main" id="{6C4446AB-64BC-4D13-A579-3D75FF6D194E}"/>
              </a:ext>
            </a:extLst>
          </p:cNvPr>
          <p:cNvSpPr/>
          <p:nvPr/>
        </p:nvSpPr>
        <p:spPr>
          <a:xfrm>
            <a:off x="1524001" y="5712769"/>
            <a:ext cx="9125857" cy="615501"/>
          </a:xfrm>
          <a:prstGeom prst="cube">
            <a:avLst>
              <a:gd name="adj" fmla="val 97013"/>
            </a:avLst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B690EA8-6857-4FD6-B77A-7A18C8AE6E3A}"/>
              </a:ext>
            </a:extLst>
          </p:cNvPr>
          <p:cNvCxnSpPr/>
          <p:nvPr/>
        </p:nvCxnSpPr>
        <p:spPr>
          <a:xfrm>
            <a:off x="1905000" y="6020517"/>
            <a:ext cx="838200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FAD611A-C1CF-478C-9EB1-F959187A6371}"/>
              </a:ext>
            </a:extLst>
          </p:cNvPr>
          <p:cNvCxnSpPr/>
          <p:nvPr/>
        </p:nvCxnSpPr>
        <p:spPr>
          <a:xfrm>
            <a:off x="1544274" y="4731018"/>
            <a:ext cx="0" cy="981748"/>
          </a:xfrm>
          <a:prstGeom prst="line">
            <a:avLst/>
          </a:prstGeom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Picture 2">
            <a:extLst>
              <a:ext uri="{FF2B5EF4-FFF2-40B4-BE49-F238E27FC236}">
                <a16:creationId xmlns:a16="http://schemas.microsoft.com/office/drawing/2014/main" id="{40410DD6-ED1A-4DB1-8CCE-20529EB9E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9134" y="5255425"/>
            <a:ext cx="2165066" cy="99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44CCD-1081-4BCA-9B12-B82E4B9A629A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2F97A595-4ED5-4389-8A2A-33C35098F1E5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A01399-F513-4E56-917D-3426C3899C17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MACHINE DELIVERY &amp; ONSITE COMMENCEMENT</a:t>
              </a: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69455D2-38A4-4631-8EF6-F69843869DE8}"/>
              </a:ext>
            </a:extLst>
          </p:cNvPr>
          <p:cNvSpPr/>
          <p:nvPr/>
        </p:nvSpPr>
        <p:spPr>
          <a:xfrm>
            <a:off x="9374661" y="1353906"/>
            <a:ext cx="1220205" cy="269329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A1EAD9-D931-47AC-BA6E-ADA04A43D696}"/>
              </a:ext>
            </a:extLst>
          </p:cNvPr>
          <p:cNvSpPr/>
          <p:nvPr/>
        </p:nvSpPr>
        <p:spPr>
          <a:xfrm>
            <a:off x="9296400" y="3286648"/>
            <a:ext cx="1371600" cy="59955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INVITE NOMINEES FOR TRAINING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E8FCC-C44D-410C-BF1D-662FB89221E0}"/>
              </a:ext>
            </a:extLst>
          </p:cNvPr>
          <p:cNvGrpSpPr/>
          <p:nvPr/>
        </p:nvGrpSpPr>
        <p:grpSpPr>
          <a:xfrm>
            <a:off x="9232374" y="1219201"/>
            <a:ext cx="1588026" cy="1750539"/>
            <a:chOff x="7559040" y="1066800"/>
            <a:chExt cx="1588026" cy="1750539"/>
          </a:xfrm>
        </p:grpSpPr>
        <p:pic>
          <p:nvPicPr>
            <p:cNvPr id="2054" name="Picture 6" descr="Image result for sales manager icon PNG">
              <a:extLst>
                <a:ext uri="{FF2B5EF4-FFF2-40B4-BE49-F238E27FC236}">
                  <a16:creationId xmlns:a16="http://schemas.microsoft.com/office/drawing/2014/main" id="{52FFBF04-45E9-4898-A07B-0A51D349A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661" y="1600200"/>
              <a:ext cx="1217139" cy="121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846400C-2C9A-4D1D-AC7E-1D2F1ED81C52}"/>
                </a:ext>
              </a:extLst>
            </p:cNvPr>
            <p:cNvSpPr/>
            <p:nvPr/>
          </p:nvSpPr>
          <p:spPr>
            <a:xfrm>
              <a:off x="7559040" y="1066800"/>
              <a:ext cx="158802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SALES </a:t>
              </a:r>
            </a:p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REPRESENTATIVE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665F16-94D7-4599-AC3B-325217AAA121}"/>
              </a:ext>
            </a:extLst>
          </p:cNvPr>
          <p:cNvGrpSpPr/>
          <p:nvPr/>
        </p:nvGrpSpPr>
        <p:grpSpPr>
          <a:xfrm>
            <a:off x="7772400" y="1305449"/>
            <a:ext cx="1588026" cy="1644455"/>
            <a:chOff x="6248400" y="1305448"/>
            <a:chExt cx="1588026" cy="1644455"/>
          </a:xfrm>
        </p:grpSpPr>
        <p:pic>
          <p:nvPicPr>
            <p:cNvPr id="2056" name="Picture 8" descr="Image result for customer icon png">
              <a:extLst>
                <a:ext uri="{FF2B5EF4-FFF2-40B4-BE49-F238E27FC236}">
                  <a16:creationId xmlns:a16="http://schemas.microsoft.com/office/drawing/2014/main" id="{DF17481B-3280-44B1-B8CC-BF9C3A388B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5374" y="1744157"/>
              <a:ext cx="1205746" cy="1205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2FE30EE9-66F4-49FB-8A96-176165786A8B}"/>
                </a:ext>
              </a:extLst>
            </p:cNvPr>
            <p:cNvSpPr/>
            <p:nvPr/>
          </p:nvSpPr>
          <p:spPr>
            <a:xfrm>
              <a:off x="6248400" y="1305448"/>
              <a:ext cx="158802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CUSTOMER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3866CEB-33DA-4222-A0B7-6AA573110D60}"/>
              </a:ext>
            </a:extLst>
          </p:cNvPr>
          <p:cNvSpPr/>
          <p:nvPr/>
        </p:nvSpPr>
        <p:spPr>
          <a:xfrm>
            <a:off x="7943449" y="3439048"/>
            <a:ext cx="1371600" cy="59955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NOMINATION OF TRAINEES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C8E38E2-9ACE-4682-B2B8-B7EA11819313}"/>
              </a:ext>
            </a:extLst>
          </p:cNvPr>
          <p:cNvSpPr/>
          <p:nvPr/>
        </p:nvSpPr>
        <p:spPr>
          <a:xfrm>
            <a:off x="6619287" y="1353906"/>
            <a:ext cx="1220205" cy="271099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E411A67A-113B-4664-9BDA-802FC794132C}"/>
              </a:ext>
            </a:extLst>
          </p:cNvPr>
          <p:cNvSpPr/>
          <p:nvPr/>
        </p:nvSpPr>
        <p:spPr>
          <a:xfrm>
            <a:off x="6541026" y="3439048"/>
            <a:ext cx="1371600" cy="59955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SCHEDULE TRAINING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93B4546-0FF7-463C-AE72-69E09C239C43}"/>
              </a:ext>
            </a:extLst>
          </p:cNvPr>
          <p:cNvGrpSpPr/>
          <p:nvPr/>
        </p:nvGrpSpPr>
        <p:grpSpPr>
          <a:xfrm>
            <a:off x="6477000" y="1219201"/>
            <a:ext cx="1588026" cy="1750539"/>
            <a:chOff x="7559040" y="1066800"/>
            <a:chExt cx="1588026" cy="1750539"/>
          </a:xfrm>
        </p:grpSpPr>
        <p:pic>
          <p:nvPicPr>
            <p:cNvPr id="63" name="Picture 6" descr="Image result for sales manager icon PNG">
              <a:extLst>
                <a:ext uri="{FF2B5EF4-FFF2-40B4-BE49-F238E27FC236}">
                  <a16:creationId xmlns:a16="http://schemas.microsoft.com/office/drawing/2014/main" id="{3E19D096-07FC-4429-A478-1CEF4F530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661" y="1600200"/>
              <a:ext cx="1217139" cy="121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066E0D2-BF05-46D4-AC2E-F2E9A9F3FD3B}"/>
                </a:ext>
              </a:extLst>
            </p:cNvPr>
            <p:cNvSpPr/>
            <p:nvPr/>
          </p:nvSpPr>
          <p:spPr>
            <a:xfrm>
              <a:off x="7559040" y="1066800"/>
              <a:ext cx="158802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SALES </a:t>
              </a:r>
            </a:p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REPRESENTATIVE</a:t>
              </a:r>
            </a:p>
          </p:txBody>
        </p:sp>
      </p:grp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F3B1658B-8D11-46C1-A867-C7294649D2AF}"/>
              </a:ext>
            </a:extLst>
          </p:cNvPr>
          <p:cNvSpPr/>
          <p:nvPr/>
        </p:nvSpPr>
        <p:spPr>
          <a:xfrm>
            <a:off x="3447379" y="1353906"/>
            <a:ext cx="3020513" cy="2710991"/>
          </a:xfrm>
          <a:prstGeom prst="roundRect">
            <a:avLst>
              <a:gd name="adj" fmla="val 9681"/>
            </a:avLst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EA75AB7-90CB-4F80-8E8A-8C39D60B8327}"/>
              </a:ext>
            </a:extLst>
          </p:cNvPr>
          <p:cNvSpPr/>
          <p:nvPr/>
        </p:nvSpPr>
        <p:spPr>
          <a:xfrm>
            <a:off x="3200400" y="2790632"/>
            <a:ext cx="1371600" cy="59955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EXECUTE TRAINING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5DA42-FD6C-4A55-98B6-DB3D97E5DCAE}"/>
              </a:ext>
            </a:extLst>
          </p:cNvPr>
          <p:cNvGrpSpPr/>
          <p:nvPr/>
        </p:nvGrpSpPr>
        <p:grpSpPr>
          <a:xfrm>
            <a:off x="3346594" y="1219200"/>
            <a:ext cx="3282806" cy="1571432"/>
            <a:chOff x="1917173" y="1219200"/>
            <a:chExt cx="3282806" cy="1571432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63993934-23C3-4492-B4A1-C40D652AC08E}"/>
                </a:ext>
              </a:extLst>
            </p:cNvPr>
            <p:cNvSpPr/>
            <p:nvPr/>
          </p:nvSpPr>
          <p:spPr>
            <a:xfrm>
              <a:off x="1917173" y="1219200"/>
              <a:ext cx="328280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TRAINER </a:t>
              </a:r>
            </a:p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( PRE-EVALUATION / TRAINING / POST EVALUATION )</a:t>
              </a:r>
            </a:p>
          </p:txBody>
        </p:sp>
        <p:pic>
          <p:nvPicPr>
            <p:cNvPr id="2058" name="Picture 10" descr="Image result for CLASS TRAINER PNG ICON">
              <a:extLst>
                <a:ext uri="{FF2B5EF4-FFF2-40B4-BE49-F238E27FC236}">
                  <a16:creationId xmlns:a16="http://schemas.microsoft.com/office/drawing/2014/main" id="{11977124-608F-429B-A7CA-9F2575781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1979" y="1818752"/>
              <a:ext cx="1011925" cy="97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B5C4804-48DD-49A2-B5EE-55CD0C044E06}"/>
              </a:ext>
            </a:extLst>
          </p:cNvPr>
          <p:cNvSpPr/>
          <p:nvPr/>
        </p:nvSpPr>
        <p:spPr>
          <a:xfrm>
            <a:off x="4866365" y="1760385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PRE-EVALUATION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B683BA39-FC3C-4D86-9E94-725E7B2E6C62}"/>
              </a:ext>
            </a:extLst>
          </p:cNvPr>
          <p:cNvSpPr/>
          <p:nvPr/>
        </p:nvSpPr>
        <p:spPr>
          <a:xfrm>
            <a:off x="4866388" y="1986532"/>
            <a:ext cx="1567684" cy="37072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OVER VIEW OF OPERATOR MANUAL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3868027D-D416-4DC3-BFB6-C659C5011D66}"/>
              </a:ext>
            </a:extLst>
          </p:cNvPr>
          <p:cNvSpPr/>
          <p:nvPr/>
        </p:nvSpPr>
        <p:spPr>
          <a:xfrm>
            <a:off x="4866388" y="2411952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DAILY MAINTENANCE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B1C39E0B-DC20-4211-AA39-3077C8DC9616}"/>
              </a:ext>
            </a:extLst>
          </p:cNvPr>
          <p:cNvSpPr/>
          <p:nvPr/>
        </p:nvSpPr>
        <p:spPr>
          <a:xfrm>
            <a:off x="4866388" y="2628121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BEST PRACTICES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D7964DE-2C65-4FA3-9006-77CE237516CF}"/>
              </a:ext>
            </a:extLst>
          </p:cNvPr>
          <p:cNvSpPr/>
          <p:nvPr/>
        </p:nvSpPr>
        <p:spPr>
          <a:xfrm>
            <a:off x="4866388" y="2867574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PREVENTIVE MAINT.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04EA05B1-B843-45F5-AA59-F89C1CFF8FCF}"/>
              </a:ext>
            </a:extLst>
          </p:cNvPr>
          <p:cNvSpPr/>
          <p:nvPr/>
        </p:nvSpPr>
        <p:spPr>
          <a:xfrm>
            <a:off x="4866365" y="3093720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PREDICTIVE MAINT.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0E91D6E0-464A-4EF6-BBCD-8C1FA3F2EE88}"/>
              </a:ext>
            </a:extLst>
          </p:cNvPr>
          <p:cNvSpPr/>
          <p:nvPr/>
        </p:nvSpPr>
        <p:spPr>
          <a:xfrm>
            <a:off x="1667392" y="1367951"/>
            <a:ext cx="1612274" cy="2416503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CFEFE478-84D1-4D13-A4FD-B093326A85AE}"/>
              </a:ext>
            </a:extLst>
          </p:cNvPr>
          <p:cNvSpPr/>
          <p:nvPr/>
        </p:nvSpPr>
        <p:spPr>
          <a:xfrm>
            <a:off x="1676400" y="3072092"/>
            <a:ext cx="1676400" cy="31809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ONSITE DELIVERY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8EB9704-BEB1-4737-A676-80CDA1F10497}"/>
              </a:ext>
            </a:extLst>
          </p:cNvPr>
          <p:cNvGrpSpPr/>
          <p:nvPr/>
        </p:nvGrpSpPr>
        <p:grpSpPr>
          <a:xfrm>
            <a:off x="1676400" y="1233244"/>
            <a:ext cx="1600200" cy="1738556"/>
            <a:chOff x="7318266" y="1066800"/>
            <a:chExt cx="1600200" cy="1738556"/>
          </a:xfrm>
        </p:grpSpPr>
        <p:pic>
          <p:nvPicPr>
            <p:cNvPr id="95" name="Picture 6" descr="Image result for sales manager icon PNG">
              <a:extLst>
                <a:ext uri="{FF2B5EF4-FFF2-40B4-BE49-F238E27FC236}">
                  <a16:creationId xmlns:a16="http://schemas.microsoft.com/office/drawing/2014/main" id="{AED836A5-6B21-4B21-A3A5-63E181D59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1327" y="1588217"/>
              <a:ext cx="1217139" cy="121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BAA4463A-81A0-4297-9D7C-3D3F8CD453E5}"/>
                </a:ext>
              </a:extLst>
            </p:cNvPr>
            <p:cNvSpPr/>
            <p:nvPr/>
          </p:nvSpPr>
          <p:spPr>
            <a:xfrm>
              <a:off x="7318266" y="1066800"/>
              <a:ext cx="158802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SALES </a:t>
              </a:r>
            </a:p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REPRESENTATIVE</a:t>
              </a:r>
            </a:p>
          </p:txBody>
        </p:sp>
      </p:grp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52C1D2DF-76E6-4BB0-A923-739110FA4EC1}"/>
              </a:ext>
            </a:extLst>
          </p:cNvPr>
          <p:cNvSpPr/>
          <p:nvPr/>
        </p:nvSpPr>
        <p:spPr>
          <a:xfrm>
            <a:off x="1676400" y="3269226"/>
            <a:ext cx="1676400" cy="318092"/>
          </a:xfrm>
          <a:prstGeom prst="round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COMMENCEMENT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F7FFE101-5751-4B00-9F47-F5E99C091608}"/>
              </a:ext>
            </a:extLst>
          </p:cNvPr>
          <p:cNvSpPr/>
          <p:nvPr/>
        </p:nvSpPr>
        <p:spPr>
          <a:xfrm>
            <a:off x="4863323" y="3322320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SHARE SERVICE CONT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E9845D1-BCF4-4E98-B316-955D422F0D60}"/>
              </a:ext>
            </a:extLst>
          </p:cNvPr>
          <p:cNvSpPr/>
          <p:nvPr/>
        </p:nvSpPr>
        <p:spPr>
          <a:xfrm>
            <a:off x="4866388" y="3550920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POST-EVALUATION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770D84B-8587-40E2-A071-363E5F2DFEF5}"/>
              </a:ext>
            </a:extLst>
          </p:cNvPr>
          <p:cNvSpPr/>
          <p:nvPr/>
        </p:nvSpPr>
        <p:spPr>
          <a:xfrm rot="5400000">
            <a:off x="6657811" y="465398"/>
            <a:ext cx="661353" cy="7271374"/>
          </a:xfrm>
          <a:prstGeom prst="rightBrace">
            <a:avLst>
              <a:gd name="adj1" fmla="val 53226"/>
              <a:gd name="adj2" fmla="val 58899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5C9B293-37CD-434E-8485-FF6392F2E5CE}"/>
              </a:ext>
            </a:extLst>
          </p:cNvPr>
          <p:cNvCxnSpPr>
            <a:cxnSpLocks/>
          </p:cNvCxnSpPr>
          <p:nvPr/>
        </p:nvCxnSpPr>
        <p:spPr>
          <a:xfrm flipH="1">
            <a:off x="8882737" y="1194814"/>
            <a:ext cx="641258" cy="11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264DE017-32D8-44C1-AE02-F91508BEAC54}"/>
              </a:ext>
            </a:extLst>
          </p:cNvPr>
          <p:cNvCxnSpPr>
            <a:cxnSpLocks/>
          </p:cNvCxnSpPr>
          <p:nvPr/>
        </p:nvCxnSpPr>
        <p:spPr>
          <a:xfrm flipH="1">
            <a:off x="7451771" y="1180589"/>
            <a:ext cx="641258" cy="11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3B2B5291-E864-486A-A147-6B50D30104FE}"/>
              </a:ext>
            </a:extLst>
          </p:cNvPr>
          <p:cNvCxnSpPr>
            <a:cxnSpLocks/>
          </p:cNvCxnSpPr>
          <p:nvPr/>
        </p:nvCxnSpPr>
        <p:spPr>
          <a:xfrm flipH="1">
            <a:off x="6140542" y="1167183"/>
            <a:ext cx="641258" cy="11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A819B94-40AC-4887-B29A-15C2B38D2117}"/>
              </a:ext>
            </a:extLst>
          </p:cNvPr>
          <p:cNvCxnSpPr>
            <a:cxnSpLocks/>
          </p:cNvCxnSpPr>
          <p:nvPr/>
        </p:nvCxnSpPr>
        <p:spPr>
          <a:xfrm flipH="1">
            <a:off x="2955971" y="1152101"/>
            <a:ext cx="641258" cy="11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835230EB-9231-42CF-AF80-658BE04D14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393" y="5018851"/>
            <a:ext cx="1031074" cy="1031074"/>
          </a:xfrm>
          <a:prstGeom prst="rect">
            <a:avLst/>
          </a:prstGeom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C5390D85-C89D-4106-A42F-3FFBD4A5500E}"/>
              </a:ext>
            </a:extLst>
          </p:cNvPr>
          <p:cNvSpPr/>
          <p:nvPr/>
        </p:nvSpPr>
        <p:spPr>
          <a:xfrm>
            <a:off x="4866388" y="3779520"/>
            <a:ext cx="1567684" cy="182880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CERTIFICATION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89908E7-8993-4EF3-8A9F-D1A2B6843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1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5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66 -3.7037E-7 L -0.65451 -3.7037E-7 " pathEditMode="relative" rAng="0" ptsTypes="AA">
                                      <p:cBhvr>
                                        <p:cTn id="152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2" grpId="0" animBg="1"/>
      <p:bldP spid="43" grpId="0" animBg="1"/>
      <p:bldP spid="5" grpId="0"/>
      <p:bldP spid="55" grpId="0"/>
      <p:bldP spid="56" grpId="0" animBg="1"/>
      <p:bldP spid="57" grpId="0"/>
      <p:bldP spid="72" grpId="0" animBg="1"/>
      <p:bldP spid="76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/>
      <p:bldP spid="97" grpId="0"/>
      <p:bldP spid="98" grpId="0" animBg="1"/>
      <p:bldP spid="91" grpId="0" animBg="1"/>
      <p:bldP spid="8" grpId="0" animBg="1"/>
      <p:bldP spid="5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44CCD-1081-4BCA-9B12-B82E4B9A629A}"/>
              </a:ext>
            </a:extLst>
          </p:cNvPr>
          <p:cNvGrpSpPr/>
          <p:nvPr/>
        </p:nvGrpSpPr>
        <p:grpSpPr>
          <a:xfrm>
            <a:off x="4273180" y="38416"/>
            <a:ext cx="6321686" cy="551998"/>
            <a:chOff x="2749180" y="38416"/>
            <a:chExt cx="6321686" cy="551998"/>
          </a:xfrm>
        </p:grpSpPr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2F97A595-4ED5-4389-8A2A-33C35098F1E5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A01399-F513-4E56-917D-3426C3899C17}"/>
                </a:ext>
              </a:extLst>
            </p:cNvPr>
            <p:cNvSpPr/>
            <p:nvPr/>
          </p:nvSpPr>
          <p:spPr>
            <a:xfrm>
              <a:off x="2825380" y="152400"/>
              <a:ext cx="6090020" cy="33855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MACHINE MONITORING</a:t>
              </a:r>
            </a:p>
          </p:txBody>
        </p:sp>
      </p:grp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E609ADD-88CA-4DF6-8B99-6CA29F0899CF}"/>
              </a:ext>
            </a:extLst>
          </p:cNvPr>
          <p:cNvGraphicFramePr/>
          <p:nvPr/>
        </p:nvGraphicFramePr>
        <p:xfrm>
          <a:off x="1212772" y="2187776"/>
          <a:ext cx="5264229" cy="4289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2" name="Diagram 61">
            <a:extLst>
              <a:ext uri="{FF2B5EF4-FFF2-40B4-BE49-F238E27FC236}">
                <a16:creationId xmlns:a16="http://schemas.microsoft.com/office/drawing/2014/main" id="{632B9374-795C-46FA-AC80-7FF62D72C2BF}"/>
              </a:ext>
            </a:extLst>
          </p:cNvPr>
          <p:cNvGraphicFramePr/>
          <p:nvPr/>
        </p:nvGraphicFramePr>
        <p:xfrm>
          <a:off x="5868040" y="2208370"/>
          <a:ext cx="5308076" cy="4192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802B26B-5417-4F19-B580-5942261A2E5C}"/>
              </a:ext>
            </a:extLst>
          </p:cNvPr>
          <p:cNvGrpSpPr/>
          <p:nvPr/>
        </p:nvGrpSpPr>
        <p:grpSpPr>
          <a:xfrm>
            <a:off x="3921236" y="544344"/>
            <a:ext cx="4384564" cy="3494256"/>
            <a:chOff x="2438400" y="623988"/>
            <a:chExt cx="4384564" cy="3494256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4CEB0F98-BCE3-4CF1-A07A-980715AF58F3}"/>
                </a:ext>
              </a:extLst>
            </p:cNvPr>
            <p:cNvGraphicFramePr/>
            <p:nvPr/>
          </p:nvGraphicFramePr>
          <p:xfrm>
            <a:off x="2775320" y="623988"/>
            <a:ext cx="3790247" cy="2946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CC4B08B-67F0-4741-8A38-64AEA275A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0761" y="968354"/>
              <a:ext cx="572203" cy="653947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F73FDC5-37DB-429B-BA09-A0A2D11F5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400" y="852484"/>
              <a:ext cx="799764" cy="769817"/>
            </a:xfrm>
            <a:prstGeom prst="rect">
              <a:avLst/>
            </a:prstGeom>
          </p:spPr>
        </p:pic>
        <p:pic>
          <p:nvPicPr>
            <p:cNvPr id="65" name="Picture 8" descr="Image result for customer icon png">
              <a:extLst>
                <a:ext uri="{FF2B5EF4-FFF2-40B4-BE49-F238E27FC236}">
                  <a16:creationId xmlns:a16="http://schemas.microsoft.com/office/drawing/2014/main" id="{2B94E999-6D6C-44AE-85BA-EB247E2974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040" y="3348427"/>
              <a:ext cx="769817" cy="769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E4F5CE-41B3-438C-88CF-341FA485A7BF}"/>
              </a:ext>
            </a:extLst>
          </p:cNvPr>
          <p:cNvSpPr/>
          <p:nvPr/>
        </p:nvSpPr>
        <p:spPr>
          <a:xfrm>
            <a:off x="2971800" y="3962400"/>
            <a:ext cx="17907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WARRANTY PROCESS CYCLE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C23ED88-1222-4DDA-9B71-D9003550F8B7}"/>
              </a:ext>
            </a:extLst>
          </p:cNvPr>
          <p:cNvSpPr/>
          <p:nvPr/>
        </p:nvSpPr>
        <p:spPr>
          <a:xfrm>
            <a:off x="7696200" y="4114800"/>
            <a:ext cx="1790700" cy="6858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REPAIR QUOTE CYCLE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2D09E6-4971-4162-B20A-8A6A255B5C4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89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Graphic spid="62" grpId="0">
        <p:bldAsOne/>
      </p:bldGraphic>
      <p:bldP spid="6" grpId="0"/>
      <p:bldP spid="6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C5F2D518-35F1-45EB-97FF-374ADBC98C89}"/>
              </a:ext>
            </a:extLst>
          </p:cNvPr>
          <p:cNvSpPr/>
          <p:nvPr/>
        </p:nvSpPr>
        <p:spPr>
          <a:xfrm>
            <a:off x="4572000" y="5686918"/>
            <a:ext cx="2615572" cy="332883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PERFORM INSPECTION AS PER SCHEDULE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3CD30447-4B4C-4A53-B4B5-DF86F6D7949B}"/>
              </a:ext>
            </a:extLst>
          </p:cNvPr>
          <p:cNvSpPr/>
          <p:nvPr/>
        </p:nvSpPr>
        <p:spPr>
          <a:xfrm>
            <a:off x="4588552" y="5061600"/>
            <a:ext cx="2650449" cy="424801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GET DOCUMENTS SIGNED &amp; PROCESS CREDIT FACILITY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44CCD-1081-4BCA-9B12-B82E4B9A629A}"/>
              </a:ext>
            </a:extLst>
          </p:cNvPr>
          <p:cNvGrpSpPr/>
          <p:nvPr/>
        </p:nvGrpSpPr>
        <p:grpSpPr>
          <a:xfrm>
            <a:off x="4273180" y="24826"/>
            <a:ext cx="6321686" cy="584775"/>
            <a:chOff x="2749180" y="24825"/>
            <a:chExt cx="6321686" cy="584775"/>
          </a:xfrm>
        </p:grpSpPr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2F97A595-4ED5-4389-8A2A-33C35098F1E5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A01399-F513-4E56-917D-3426C3899C17}"/>
                </a:ext>
              </a:extLst>
            </p:cNvPr>
            <p:cNvSpPr/>
            <p:nvPr/>
          </p:nvSpPr>
          <p:spPr>
            <a:xfrm>
              <a:off x="2825380" y="24825"/>
              <a:ext cx="60900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CUSTOMER RELATIONSHIP &amp; PREVENTIVE MAINTENANCE</a:t>
              </a:r>
            </a:p>
          </p:txBody>
        </p:sp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A1EAD9-D931-47AC-BA6E-ADA04A43D696}"/>
              </a:ext>
            </a:extLst>
          </p:cNvPr>
          <p:cNvSpPr/>
          <p:nvPr/>
        </p:nvSpPr>
        <p:spPr>
          <a:xfrm>
            <a:off x="7559178" y="772049"/>
            <a:ext cx="2956422" cy="513305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REQUEST CUSTOMER </a:t>
            </a:r>
          </a:p>
          <a:p>
            <a:pPr algn="ctr"/>
            <a:r>
              <a:rPr lang="en-US" sz="1000" b="1" dirty="0">
                <a:solidFill>
                  <a:schemeClr val="bg1"/>
                </a:solidFill>
              </a:rPr>
              <a:t>APPOINTMENT &amp; SCHEDULE MEETING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65E8FCC-C44D-410C-BF1D-662FB89221E0}"/>
              </a:ext>
            </a:extLst>
          </p:cNvPr>
          <p:cNvGrpSpPr/>
          <p:nvPr/>
        </p:nvGrpSpPr>
        <p:grpSpPr>
          <a:xfrm>
            <a:off x="5638801" y="609600"/>
            <a:ext cx="1708413" cy="1304724"/>
            <a:chOff x="7559039" y="1066800"/>
            <a:chExt cx="1708413" cy="1304724"/>
          </a:xfrm>
        </p:grpSpPr>
        <p:pic>
          <p:nvPicPr>
            <p:cNvPr id="2054" name="Picture 6" descr="Image result for sales manager icon PNG">
              <a:extLst>
                <a:ext uri="{FF2B5EF4-FFF2-40B4-BE49-F238E27FC236}">
                  <a16:creationId xmlns:a16="http://schemas.microsoft.com/office/drawing/2014/main" id="{52FFBF04-45E9-4898-A07B-0A51D349A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6877" y="1566762"/>
              <a:ext cx="804762" cy="804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0846400C-2C9A-4D1D-AC7E-1D2F1ED81C52}"/>
                </a:ext>
              </a:extLst>
            </p:cNvPr>
            <p:cNvSpPr/>
            <p:nvPr/>
          </p:nvSpPr>
          <p:spPr>
            <a:xfrm>
              <a:off x="7559039" y="1066800"/>
              <a:ext cx="1708413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PRODUCT SUPPORT</a:t>
              </a:r>
            </a:p>
            <a:p>
              <a:pPr algn="ctr"/>
              <a:r>
                <a:rPr lang="en-US" sz="1000" b="1" dirty="0">
                  <a:solidFill>
                    <a:schemeClr val="tx1"/>
                  </a:solidFill>
                </a:rPr>
                <a:t>REPRESENTATIVE</a:t>
              </a:r>
            </a:p>
          </p:txBody>
        </p:sp>
      </p:grpSp>
      <p:pic>
        <p:nvPicPr>
          <p:cNvPr id="12290" name="Picture 2" descr="Image result for CUSTOMER MEETING">
            <a:extLst>
              <a:ext uri="{FF2B5EF4-FFF2-40B4-BE49-F238E27FC236}">
                <a16:creationId xmlns:a16="http://schemas.microsoft.com/office/drawing/2014/main" id="{353666B5-D7B4-4191-B325-56C155E00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50" y="704398"/>
            <a:ext cx="1501086" cy="150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7487A13-1158-4137-A451-D71C37D82C5F}"/>
              </a:ext>
            </a:extLst>
          </p:cNvPr>
          <p:cNvSpPr/>
          <p:nvPr/>
        </p:nvSpPr>
        <p:spPr>
          <a:xfrm>
            <a:off x="7556188" y="1409378"/>
            <a:ext cx="2956422" cy="49562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DISCUSS ON PREVENTIVE MAINTENANCE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5F253A4-3861-480C-9F00-CBABADB741EF}"/>
              </a:ext>
            </a:extLst>
          </p:cNvPr>
          <p:cNvSpPr/>
          <p:nvPr/>
        </p:nvSpPr>
        <p:spPr>
          <a:xfrm>
            <a:off x="7521077" y="2047354"/>
            <a:ext cx="2953432" cy="489454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OFFER PREVENTIVE MAINTENANCE AGREEMENT</a:t>
            </a:r>
          </a:p>
        </p:txBody>
      </p:sp>
      <p:sp>
        <p:nvSpPr>
          <p:cNvPr id="2" name="Diamond 1">
            <a:extLst>
              <a:ext uri="{FF2B5EF4-FFF2-40B4-BE49-F238E27FC236}">
                <a16:creationId xmlns:a16="http://schemas.microsoft.com/office/drawing/2014/main" id="{F3027B6A-023D-4A10-983F-31CDD895E705}"/>
              </a:ext>
            </a:extLst>
          </p:cNvPr>
          <p:cNvSpPr/>
          <p:nvPr/>
        </p:nvSpPr>
        <p:spPr>
          <a:xfrm>
            <a:off x="7558734" y="2743201"/>
            <a:ext cx="2893055" cy="762001"/>
          </a:xfrm>
          <a:prstGeom prst="diamond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ACCEPTANCE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D15B456-9214-4D71-92A2-149D0A99CD72}"/>
              </a:ext>
            </a:extLst>
          </p:cNvPr>
          <p:cNvSpPr/>
          <p:nvPr/>
        </p:nvSpPr>
        <p:spPr>
          <a:xfrm>
            <a:off x="7556188" y="3810001"/>
            <a:ext cx="2891050" cy="424801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GET DOCUMENTS SIGNED &amp; PROCESS CREDIT FACILITY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6FD4C65D-3E41-43B5-80AE-5307B31E3960}"/>
              </a:ext>
            </a:extLst>
          </p:cNvPr>
          <p:cNvSpPr/>
          <p:nvPr/>
        </p:nvSpPr>
        <p:spPr>
          <a:xfrm>
            <a:off x="4422590" y="3657601"/>
            <a:ext cx="2816410" cy="424801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OFFER PREVENTIVE MAINTENANCE INSPECTION AGREEMENT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576B36A8-8A30-42C8-AA5E-6D18867BF582}"/>
              </a:ext>
            </a:extLst>
          </p:cNvPr>
          <p:cNvSpPr/>
          <p:nvPr/>
        </p:nvSpPr>
        <p:spPr>
          <a:xfrm>
            <a:off x="7545301" y="5105400"/>
            <a:ext cx="2891049" cy="489454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SERVICE REPORT COMMUNICATION TO  CUSTOMER </a:t>
            </a:r>
          </a:p>
        </p:txBody>
      </p:sp>
      <p:sp>
        <p:nvSpPr>
          <p:cNvPr id="69" name="Diamond 68">
            <a:extLst>
              <a:ext uri="{FF2B5EF4-FFF2-40B4-BE49-F238E27FC236}">
                <a16:creationId xmlns:a16="http://schemas.microsoft.com/office/drawing/2014/main" id="{12B6992A-B038-46B0-B84F-92360CEB6807}"/>
              </a:ext>
            </a:extLst>
          </p:cNvPr>
          <p:cNvSpPr/>
          <p:nvPr/>
        </p:nvSpPr>
        <p:spPr>
          <a:xfrm>
            <a:off x="4422146" y="4267201"/>
            <a:ext cx="2893055" cy="600422"/>
          </a:xfrm>
          <a:prstGeom prst="diamond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ACCEPTANCE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62A71693-F895-44F9-B045-9A048075BA22}"/>
              </a:ext>
            </a:extLst>
          </p:cNvPr>
          <p:cNvSpPr/>
          <p:nvPr/>
        </p:nvSpPr>
        <p:spPr>
          <a:xfrm>
            <a:off x="1600201" y="5267848"/>
            <a:ext cx="2907847" cy="599552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HAND OVER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PM DETAILS &amp;  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</a:rPr>
              <a:t>CONTACT DETAILS FOR ANY ASSISTANCE </a:t>
            </a:r>
          </a:p>
        </p:txBody>
      </p:sp>
      <p:sp>
        <p:nvSpPr>
          <p:cNvPr id="74" name="Rectangle: Rounded Corners 73">
            <a:hlinkClick r:id="rId4" action="ppaction://hlinksldjump"/>
            <a:extLst>
              <a:ext uri="{FF2B5EF4-FFF2-40B4-BE49-F238E27FC236}">
                <a16:creationId xmlns:a16="http://schemas.microsoft.com/office/drawing/2014/main" id="{6EDAFF1D-28AF-440D-A677-6B1220A97354}"/>
              </a:ext>
            </a:extLst>
          </p:cNvPr>
          <p:cNvSpPr/>
          <p:nvPr/>
        </p:nvSpPr>
        <p:spPr>
          <a:xfrm>
            <a:off x="7556186" y="5725048"/>
            <a:ext cx="2883214" cy="59955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MACHINE MONITORING PROCESS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92594F6-DF66-44AA-BCBE-A2313FD4E0B1}"/>
              </a:ext>
            </a:extLst>
          </p:cNvPr>
          <p:cNvCxnSpPr/>
          <p:nvPr/>
        </p:nvCxnSpPr>
        <p:spPr>
          <a:xfrm>
            <a:off x="8991600" y="1209152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9FA8E8D0-F699-41CD-9968-A1C380BC165C}"/>
              </a:ext>
            </a:extLst>
          </p:cNvPr>
          <p:cNvCxnSpPr/>
          <p:nvPr/>
        </p:nvCxnSpPr>
        <p:spPr>
          <a:xfrm>
            <a:off x="8991600" y="1723824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F9B676A-5803-40C0-85F0-563AF9B99CBB}"/>
              </a:ext>
            </a:extLst>
          </p:cNvPr>
          <p:cNvCxnSpPr/>
          <p:nvPr/>
        </p:nvCxnSpPr>
        <p:spPr>
          <a:xfrm>
            <a:off x="8991706" y="2438400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1A5153D8-BE2C-424E-9D27-43D50BFDEC04}"/>
              </a:ext>
            </a:extLst>
          </p:cNvPr>
          <p:cNvCxnSpPr/>
          <p:nvPr/>
        </p:nvCxnSpPr>
        <p:spPr>
          <a:xfrm>
            <a:off x="9001710" y="3505201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4BB3673E-8964-48C8-9984-FD07FF93856A}"/>
              </a:ext>
            </a:extLst>
          </p:cNvPr>
          <p:cNvCxnSpPr/>
          <p:nvPr/>
        </p:nvCxnSpPr>
        <p:spPr>
          <a:xfrm>
            <a:off x="9034399" y="5486400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1420E40-D8AC-45BF-9446-16740BDF991D}"/>
              </a:ext>
            </a:extLst>
          </p:cNvPr>
          <p:cNvSpPr/>
          <p:nvPr/>
        </p:nvSpPr>
        <p:spPr>
          <a:xfrm>
            <a:off x="7866089" y="3429001"/>
            <a:ext cx="914394" cy="33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FEF295D-D31F-4A31-A966-2AD295B5F145}"/>
              </a:ext>
            </a:extLst>
          </p:cNvPr>
          <p:cNvSpPr/>
          <p:nvPr/>
        </p:nvSpPr>
        <p:spPr>
          <a:xfrm>
            <a:off x="6248406" y="2791670"/>
            <a:ext cx="914394" cy="33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NO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C71F8CA8-D82D-4EDD-9957-093101754BFE}"/>
              </a:ext>
            </a:extLst>
          </p:cNvPr>
          <p:cNvCxnSpPr>
            <a:cxnSpLocks/>
            <a:stCxn id="66" idx="2"/>
          </p:cNvCxnSpPr>
          <p:nvPr/>
        </p:nvCxnSpPr>
        <p:spPr>
          <a:xfrm rot="16200000" flipH="1">
            <a:off x="6597812" y="5301774"/>
            <a:ext cx="190500" cy="1626552"/>
          </a:xfrm>
          <a:prstGeom prst="bentConnector2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3915781-3FA6-484A-8D0F-118839371F3D}"/>
              </a:ext>
            </a:extLst>
          </p:cNvPr>
          <p:cNvCxnSpPr>
            <a:cxnSpLocks/>
          </p:cNvCxnSpPr>
          <p:nvPr/>
        </p:nvCxnSpPr>
        <p:spPr>
          <a:xfrm>
            <a:off x="5887722" y="4038600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45A1F72D-7E2D-4DE2-8198-9FF6CB91B541}"/>
              </a:ext>
            </a:extLst>
          </p:cNvPr>
          <p:cNvCxnSpPr>
            <a:cxnSpLocks/>
          </p:cNvCxnSpPr>
          <p:nvPr/>
        </p:nvCxnSpPr>
        <p:spPr>
          <a:xfrm>
            <a:off x="5868672" y="4800600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5" name="Rectangle 104">
            <a:extLst>
              <a:ext uri="{FF2B5EF4-FFF2-40B4-BE49-F238E27FC236}">
                <a16:creationId xmlns:a16="http://schemas.microsoft.com/office/drawing/2014/main" id="{FA3D4B7A-406D-4483-AE03-2F8C68BB9CD9}"/>
              </a:ext>
            </a:extLst>
          </p:cNvPr>
          <p:cNvSpPr/>
          <p:nvPr/>
        </p:nvSpPr>
        <p:spPr>
          <a:xfrm>
            <a:off x="4916401" y="4772870"/>
            <a:ext cx="914394" cy="33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YES</a:t>
            </a:r>
          </a:p>
        </p:txBody>
      </p:sp>
      <p:cxnSp>
        <p:nvCxnSpPr>
          <p:cNvPr id="106" name="Connector: Elbow 105">
            <a:extLst>
              <a:ext uri="{FF2B5EF4-FFF2-40B4-BE49-F238E27FC236}">
                <a16:creationId xmlns:a16="http://schemas.microsoft.com/office/drawing/2014/main" id="{34D21E1C-89F8-4840-B436-ACE309E8398E}"/>
              </a:ext>
            </a:extLst>
          </p:cNvPr>
          <p:cNvCxnSpPr>
            <a:cxnSpLocks/>
            <a:stCxn id="71" idx="2"/>
          </p:cNvCxnSpPr>
          <p:nvPr/>
        </p:nvCxnSpPr>
        <p:spPr>
          <a:xfrm rot="16200000" flipH="1">
            <a:off x="5113790" y="3807734"/>
            <a:ext cx="332882" cy="4452214"/>
          </a:xfrm>
          <a:prstGeom prst="bentConnector2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:a16="http://schemas.microsoft.com/office/drawing/2014/main" id="{153075CF-1CF8-4A39-9179-2631FDD7C064}"/>
              </a:ext>
            </a:extLst>
          </p:cNvPr>
          <p:cNvCxnSpPr>
            <a:cxnSpLocks/>
            <a:stCxn id="2" idx="1"/>
            <a:endCxn id="65" idx="0"/>
          </p:cNvCxnSpPr>
          <p:nvPr/>
        </p:nvCxnSpPr>
        <p:spPr>
          <a:xfrm rot="10800000" flipV="1">
            <a:off x="5830795" y="3124201"/>
            <a:ext cx="1727938" cy="533399"/>
          </a:xfrm>
          <a:prstGeom prst="bentConnector2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Connector: Elbow 107">
            <a:extLst>
              <a:ext uri="{FF2B5EF4-FFF2-40B4-BE49-F238E27FC236}">
                <a16:creationId xmlns:a16="http://schemas.microsoft.com/office/drawing/2014/main" id="{28349CF0-ECE1-466E-822C-55A4D23EACD8}"/>
              </a:ext>
            </a:extLst>
          </p:cNvPr>
          <p:cNvCxnSpPr>
            <a:cxnSpLocks/>
            <a:stCxn id="69" idx="1"/>
            <a:endCxn id="71" idx="0"/>
          </p:cNvCxnSpPr>
          <p:nvPr/>
        </p:nvCxnSpPr>
        <p:spPr>
          <a:xfrm rot="10800000" flipV="1">
            <a:off x="3054126" y="4567412"/>
            <a:ext cx="1368021" cy="700436"/>
          </a:xfrm>
          <a:prstGeom prst="bentConnector2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9" name="Rectangle 108">
            <a:extLst>
              <a:ext uri="{FF2B5EF4-FFF2-40B4-BE49-F238E27FC236}">
                <a16:creationId xmlns:a16="http://schemas.microsoft.com/office/drawing/2014/main" id="{0B683797-3EDD-46FF-ACBE-1D723A5A0963}"/>
              </a:ext>
            </a:extLst>
          </p:cNvPr>
          <p:cNvSpPr/>
          <p:nvPr/>
        </p:nvSpPr>
        <p:spPr>
          <a:xfrm>
            <a:off x="3127242" y="4277569"/>
            <a:ext cx="914394" cy="3325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0068D5F-3BB9-4375-BC1A-ABB1D0830E85}"/>
              </a:ext>
            </a:extLst>
          </p:cNvPr>
          <p:cNvSpPr/>
          <p:nvPr/>
        </p:nvSpPr>
        <p:spPr>
          <a:xfrm>
            <a:off x="7556186" y="4495801"/>
            <a:ext cx="2891050" cy="424801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tx1"/>
            </a:solidFill>
            <a:prstDash val="sysDash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PERFORM SERVICE AS PER SCHEDULE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7638A3C0-BE3B-454D-B045-BB2C58A20D9E}"/>
              </a:ext>
            </a:extLst>
          </p:cNvPr>
          <p:cNvCxnSpPr/>
          <p:nvPr/>
        </p:nvCxnSpPr>
        <p:spPr>
          <a:xfrm>
            <a:off x="9023613" y="4800600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B7023A6-A6B1-4A4D-BB82-6B0F24F759C6}"/>
              </a:ext>
            </a:extLst>
          </p:cNvPr>
          <p:cNvCxnSpPr/>
          <p:nvPr/>
        </p:nvCxnSpPr>
        <p:spPr>
          <a:xfrm>
            <a:off x="8991600" y="4201048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4F6FF528-60FE-4E1A-B454-4340B5A7BC97}"/>
              </a:ext>
            </a:extLst>
          </p:cNvPr>
          <p:cNvCxnSpPr>
            <a:cxnSpLocks/>
          </p:cNvCxnSpPr>
          <p:nvPr/>
        </p:nvCxnSpPr>
        <p:spPr>
          <a:xfrm>
            <a:off x="5863594" y="5410200"/>
            <a:ext cx="0" cy="381000"/>
          </a:xfrm>
          <a:prstGeom prst="straightConnector1">
            <a:avLst/>
          </a:prstGeom>
          <a:ln w="76200"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CDFBCF8-9DCD-4FF1-AC09-574188CBB0C2}"/>
              </a:ext>
            </a:extLst>
          </p:cNvPr>
          <p:cNvSpPr/>
          <p:nvPr/>
        </p:nvSpPr>
        <p:spPr>
          <a:xfrm>
            <a:off x="7543801" y="2355027"/>
            <a:ext cx="400411" cy="413857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1</a:t>
            </a:r>
          </a:p>
        </p:txBody>
      </p:sp>
      <p:sp>
        <p:nvSpPr>
          <p:cNvPr id="51" name="Star: 5 Points 50">
            <a:extLst>
              <a:ext uri="{FF2B5EF4-FFF2-40B4-BE49-F238E27FC236}">
                <a16:creationId xmlns:a16="http://schemas.microsoft.com/office/drawing/2014/main" id="{97B451BF-1439-4211-AD59-578CF0665656}"/>
              </a:ext>
            </a:extLst>
          </p:cNvPr>
          <p:cNvSpPr/>
          <p:nvPr/>
        </p:nvSpPr>
        <p:spPr>
          <a:xfrm>
            <a:off x="4336240" y="3823287"/>
            <a:ext cx="400411" cy="413857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2</a:t>
            </a:r>
          </a:p>
        </p:txBody>
      </p:sp>
      <p:sp>
        <p:nvSpPr>
          <p:cNvPr id="53" name="Star: 5 Points 52">
            <a:extLst>
              <a:ext uri="{FF2B5EF4-FFF2-40B4-BE49-F238E27FC236}">
                <a16:creationId xmlns:a16="http://schemas.microsoft.com/office/drawing/2014/main" id="{5FAC9569-8456-4DCD-9653-A84B110DB17E}"/>
              </a:ext>
            </a:extLst>
          </p:cNvPr>
          <p:cNvSpPr/>
          <p:nvPr/>
        </p:nvSpPr>
        <p:spPr>
          <a:xfrm>
            <a:off x="1679486" y="5224944"/>
            <a:ext cx="400411" cy="413857"/>
          </a:xfrm>
          <a:prstGeom prst="star5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/>
              <a:t>3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7921ECD-646B-4814-86B1-69A1510E3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3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3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48" grpId="0" animBg="1"/>
      <p:bldP spid="5" grpId="0" animBg="1"/>
      <p:bldP spid="59" grpId="0" animBg="1"/>
      <p:bldP spid="60" grpId="0" animBg="1"/>
      <p:bldP spid="60" grpId="1" animBg="1"/>
      <p:bldP spid="2" grpId="0" animBg="1"/>
      <p:bldP spid="64" grpId="0" animBg="1"/>
      <p:bldP spid="65" grpId="0" animBg="1"/>
      <p:bldP spid="68" grpId="0" animBg="1"/>
      <p:bldP spid="69" grpId="0" animBg="1"/>
      <p:bldP spid="71" grpId="0" animBg="1"/>
      <p:bldP spid="74" grpId="0" animBg="1"/>
      <p:bldP spid="6" grpId="0"/>
      <p:bldP spid="83" grpId="0"/>
      <p:bldP spid="105" grpId="0"/>
      <p:bldP spid="109" grpId="0"/>
      <p:bldP spid="43" grpId="0" animBg="1"/>
      <p:bldP spid="11" grpId="0" animBg="1"/>
      <p:bldP spid="11" grpId="1" animBg="1"/>
      <p:bldP spid="51" grpId="0" animBg="1"/>
      <p:bldP spid="51" grpId="1" animBg="1"/>
      <p:bldP spid="53" grpId="0" animBg="1"/>
      <p:bldP spid="5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44CCD-1081-4BCA-9B12-B82E4B9A629A}"/>
              </a:ext>
            </a:extLst>
          </p:cNvPr>
          <p:cNvGrpSpPr/>
          <p:nvPr/>
        </p:nvGrpSpPr>
        <p:grpSpPr>
          <a:xfrm>
            <a:off x="4273180" y="24826"/>
            <a:ext cx="6321686" cy="584775"/>
            <a:chOff x="2749180" y="24825"/>
            <a:chExt cx="6321686" cy="584775"/>
          </a:xfrm>
        </p:grpSpPr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2F97A595-4ED5-4389-8A2A-33C35098F1E5}"/>
                </a:ext>
              </a:extLst>
            </p:cNvPr>
            <p:cNvSpPr/>
            <p:nvPr/>
          </p:nvSpPr>
          <p:spPr>
            <a:xfrm>
              <a:off x="2749180" y="38416"/>
              <a:ext cx="6321686" cy="551998"/>
            </a:xfrm>
            <a:prstGeom prst="round2DiagRect">
              <a:avLst>
                <a:gd name="adj1" fmla="val 42112"/>
                <a:gd name="adj2" fmla="val 50000"/>
              </a:avLst>
            </a:prstGeom>
            <a:solidFill>
              <a:srgbClr val="002060"/>
            </a:solidFill>
            <a:ln w="41275" cmpd="thickThin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9A01399-F513-4E56-917D-3426C3899C17}"/>
                </a:ext>
              </a:extLst>
            </p:cNvPr>
            <p:cNvSpPr/>
            <p:nvPr/>
          </p:nvSpPr>
          <p:spPr>
            <a:xfrm>
              <a:off x="2825380" y="24825"/>
              <a:ext cx="60900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i="1" dirty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latin typeface="Arial Black" panose="020B0A04020102020204" pitchFamily="34" charset="0"/>
                  <a:cs typeface="Aharoni" panose="020B0604020202020204" pitchFamily="2" charset="-79"/>
                </a:rPr>
                <a:t>CUSTOMER RELATIONSHIP &amp; PREVENTIVE MAINTENANCE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C50A57-C3E8-4D04-8EB8-5B83633B5851}"/>
              </a:ext>
            </a:extLst>
          </p:cNvPr>
          <p:cNvSpPr/>
          <p:nvPr/>
        </p:nvSpPr>
        <p:spPr>
          <a:xfrm>
            <a:off x="6257337" y="1066800"/>
            <a:ext cx="1220205" cy="19050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EB57A32-B254-4F9E-80EE-3981E25E1D07}"/>
              </a:ext>
            </a:extLst>
          </p:cNvPr>
          <p:cNvGrpSpPr/>
          <p:nvPr/>
        </p:nvGrpSpPr>
        <p:grpSpPr>
          <a:xfrm>
            <a:off x="6115050" y="1000648"/>
            <a:ext cx="1588026" cy="1681985"/>
            <a:chOff x="7559040" y="1135354"/>
            <a:chExt cx="1588026" cy="1681985"/>
          </a:xfrm>
        </p:grpSpPr>
        <p:pic>
          <p:nvPicPr>
            <p:cNvPr id="17" name="Picture 6" descr="Image result for sales manager icon PNG">
              <a:extLst>
                <a:ext uri="{FF2B5EF4-FFF2-40B4-BE49-F238E27FC236}">
                  <a16:creationId xmlns:a16="http://schemas.microsoft.com/office/drawing/2014/main" id="{9D139608-3B50-47C2-BEE3-31510556A0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661" y="1600200"/>
              <a:ext cx="1217139" cy="12171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063C27E5-A705-4354-9787-73D3A5050584}"/>
                </a:ext>
              </a:extLst>
            </p:cNvPr>
            <p:cNvSpPr/>
            <p:nvPr/>
          </p:nvSpPr>
          <p:spPr>
            <a:xfrm>
              <a:off x="7559040" y="1135354"/>
              <a:ext cx="158802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PRODUCT SUPPORT REPRESENATIVE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35EE85D-E91A-487E-BB8B-ECFDFBE7FE2F}"/>
              </a:ext>
            </a:extLst>
          </p:cNvPr>
          <p:cNvSpPr/>
          <p:nvPr/>
        </p:nvSpPr>
        <p:spPr>
          <a:xfrm>
            <a:off x="4580887" y="1088697"/>
            <a:ext cx="1220205" cy="188310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A8DBD0F0-31F1-4BCA-8CA3-2A6C8E7F62FF}"/>
              </a:ext>
            </a:extLst>
          </p:cNvPr>
          <p:cNvSpPr/>
          <p:nvPr/>
        </p:nvSpPr>
        <p:spPr>
          <a:xfrm>
            <a:off x="5713337" y="1732763"/>
            <a:ext cx="600664" cy="609600"/>
          </a:xfrm>
          <a:prstGeom prst="plus">
            <a:avLst/>
          </a:prstGeom>
          <a:solidFill>
            <a:srgbClr val="0070C0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C7A701-48B5-4959-B130-B310A4F8F25F}"/>
              </a:ext>
            </a:extLst>
          </p:cNvPr>
          <p:cNvSpPr/>
          <p:nvPr/>
        </p:nvSpPr>
        <p:spPr>
          <a:xfrm>
            <a:off x="4343400" y="761999"/>
            <a:ext cx="3505200" cy="2483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JOINT PRODUCT AUDITS – ON SITE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BC5766-1865-43A8-91E4-56A4693FB3C0}"/>
              </a:ext>
            </a:extLst>
          </p:cNvPr>
          <p:cNvGrpSpPr/>
          <p:nvPr/>
        </p:nvGrpSpPr>
        <p:grpSpPr>
          <a:xfrm>
            <a:off x="4431774" y="992660"/>
            <a:ext cx="1588026" cy="1804834"/>
            <a:chOff x="2907774" y="992660"/>
            <a:chExt cx="1588026" cy="180483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792285E-6996-4439-87FC-D352C70EC1F6}"/>
                </a:ext>
              </a:extLst>
            </p:cNvPr>
            <p:cNvSpPr/>
            <p:nvPr/>
          </p:nvSpPr>
          <p:spPr>
            <a:xfrm>
              <a:off x="2907774" y="992660"/>
              <a:ext cx="1588026" cy="599552"/>
            </a:xfrm>
            <a:prstGeom prst="round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b="1" dirty="0">
                  <a:solidFill>
                    <a:schemeClr val="tx1"/>
                  </a:solidFill>
                </a:rPr>
                <a:t>CASE AREA SERVICE MANAGER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D2AE203-97B4-4705-A3FC-83AD17DC8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4245" y="1496224"/>
              <a:ext cx="1301270" cy="1301270"/>
            </a:xfrm>
            <a:prstGeom prst="rect">
              <a:avLst/>
            </a:prstGeom>
          </p:spPr>
        </p:pic>
      </p:grp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8C40499-87AD-4F32-AB0D-E1A616981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76401" y="3376661"/>
            <a:ext cx="1687083" cy="112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EA315090-5FDE-46DD-AC80-6300B8DD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45788" y="3401342"/>
            <a:ext cx="1605906" cy="112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304B2561-2B4B-4DF2-A3EB-DD001DC0B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r="13396"/>
          <a:stretch/>
        </p:blipFill>
        <p:spPr bwMode="auto">
          <a:xfrm>
            <a:off x="5334001" y="3383648"/>
            <a:ext cx="1442169" cy="112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id="{83B03B15-1766-4E6A-9D4E-071DFC8F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75682" y="3401341"/>
            <a:ext cx="1404118" cy="111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Related image">
            <a:extLst>
              <a:ext uri="{FF2B5EF4-FFF2-40B4-BE49-F238E27FC236}">
                <a16:creationId xmlns:a16="http://schemas.microsoft.com/office/drawing/2014/main" id="{B43E7DB7-5A35-4DFC-9B55-0F5E394B59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67400" y="315504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A3149E-1A75-4EAC-815F-3C6E996BFB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9313" y="3537811"/>
            <a:ext cx="1750310" cy="807643"/>
          </a:xfrm>
          <a:prstGeom prst="rect">
            <a:avLst/>
          </a:prstGeom>
        </p:spPr>
      </p:pic>
      <p:sp>
        <p:nvSpPr>
          <p:cNvPr id="13" name="Arrow: Striped Right 12">
            <a:extLst>
              <a:ext uri="{FF2B5EF4-FFF2-40B4-BE49-F238E27FC236}">
                <a16:creationId xmlns:a16="http://schemas.microsoft.com/office/drawing/2014/main" id="{E315FB9E-7140-481D-B4E2-67A54CE3C5D9}"/>
              </a:ext>
            </a:extLst>
          </p:cNvPr>
          <p:cNvSpPr/>
          <p:nvPr/>
        </p:nvSpPr>
        <p:spPr>
          <a:xfrm rot="5400000">
            <a:off x="7671567" y="2340293"/>
            <a:ext cx="520221" cy="914402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Arrow: Striped Right 34">
            <a:extLst>
              <a:ext uri="{FF2B5EF4-FFF2-40B4-BE49-F238E27FC236}">
                <a16:creationId xmlns:a16="http://schemas.microsoft.com/office/drawing/2014/main" id="{9E46BE73-4521-4BDC-9731-47DD26DED98C}"/>
              </a:ext>
            </a:extLst>
          </p:cNvPr>
          <p:cNvSpPr/>
          <p:nvPr/>
        </p:nvSpPr>
        <p:spPr>
          <a:xfrm rot="5400000">
            <a:off x="7758737" y="4220696"/>
            <a:ext cx="520221" cy="914402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828914-D4EE-47D9-9EDF-F12B1BC2EFAE}"/>
              </a:ext>
            </a:extLst>
          </p:cNvPr>
          <p:cNvSpPr/>
          <p:nvPr/>
        </p:nvSpPr>
        <p:spPr>
          <a:xfrm>
            <a:off x="4724400" y="4800600"/>
            <a:ext cx="2750076" cy="52022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RATING &amp; NOMINATION OF BEST USER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2FD0302-C467-480F-A2A6-0390402E2B78}"/>
              </a:ext>
            </a:extLst>
          </p:cNvPr>
          <p:cNvSpPr/>
          <p:nvPr/>
        </p:nvSpPr>
        <p:spPr>
          <a:xfrm>
            <a:off x="4724400" y="5638800"/>
            <a:ext cx="2750076" cy="520222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REWARDS</a:t>
            </a:r>
          </a:p>
        </p:txBody>
      </p:sp>
      <p:sp>
        <p:nvSpPr>
          <p:cNvPr id="41" name="Arrow: Striped Right 40">
            <a:extLst>
              <a:ext uri="{FF2B5EF4-FFF2-40B4-BE49-F238E27FC236}">
                <a16:creationId xmlns:a16="http://schemas.microsoft.com/office/drawing/2014/main" id="{3093FEAF-FC19-4023-ABA2-D8EBDE620315}"/>
              </a:ext>
            </a:extLst>
          </p:cNvPr>
          <p:cNvSpPr/>
          <p:nvPr/>
        </p:nvSpPr>
        <p:spPr>
          <a:xfrm rot="5400000">
            <a:off x="7758736" y="4935306"/>
            <a:ext cx="520221" cy="914402"/>
          </a:xfrm>
          <a:prstGeom prst="strip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296B2A-9C26-4C60-983D-3B6AA9F47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0809" y="6442857"/>
            <a:ext cx="9144000" cy="412574"/>
          </a:xfrm>
          <a:prstGeom prst="rect">
            <a:avLst/>
          </a:prstGeom>
        </p:spPr>
      </p:pic>
      <p:sp>
        <p:nvSpPr>
          <p:cNvPr id="3" name="Action Button: Go Home 2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1AD07AAA-5C15-7610-164D-3DE3D7E86712}"/>
              </a:ext>
            </a:extLst>
          </p:cNvPr>
          <p:cNvSpPr/>
          <p:nvPr/>
        </p:nvSpPr>
        <p:spPr>
          <a:xfrm>
            <a:off x="10923782" y="6400800"/>
            <a:ext cx="430018" cy="38001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4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" grpId="0" animBg="1"/>
      <p:bldP spid="5" grpId="0"/>
      <p:bldP spid="13" grpId="0" animBg="1"/>
      <p:bldP spid="35" grpId="0" animBg="1"/>
      <p:bldP spid="23" grpId="0" animBg="1"/>
      <p:bldP spid="40" grpId="0" animBg="1"/>
      <p:bldP spid="4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856B-4C29-A5A4-54BD-896E8A53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ORGANIZATIONAL CHART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29F2104-927B-C998-1955-632B1C7019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5592865"/>
              </p:ext>
            </p:extLst>
          </p:nvPr>
        </p:nvGraphicFramePr>
        <p:xfrm>
          <a:off x="146756" y="225778"/>
          <a:ext cx="11943644" cy="646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2517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2A12E7-7266-4A90-B06F-C3389794A65D}"/>
              </a:ext>
            </a:extLst>
          </p:cNvPr>
          <p:cNvSpPr/>
          <p:nvPr/>
        </p:nvSpPr>
        <p:spPr>
          <a:xfrm>
            <a:off x="3207944" y="2397662"/>
            <a:ext cx="1181100" cy="990600"/>
          </a:xfrm>
          <a:prstGeom prst="roundRect">
            <a:avLst/>
          </a:prstGeom>
          <a:solidFill>
            <a:srgbClr val="7030A0"/>
          </a:solidFill>
          <a:ln>
            <a:solidFill>
              <a:srgbClr val="FFCC66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Product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5D7CDB-9EF2-40FA-895D-18623CD0D5D7}"/>
              </a:ext>
            </a:extLst>
          </p:cNvPr>
          <p:cNvSpPr/>
          <p:nvPr/>
        </p:nvSpPr>
        <p:spPr>
          <a:xfrm>
            <a:off x="5279485" y="4401392"/>
            <a:ext cx="1181100" cy="990600"/>
          </a:xfrm>
          <a:prstGeom prst="roundRect">
            <a:avLst/>
          </a:prstGeom>
          <a:solidFill>
            <a:srgbClr val="00B0F0"/>
          </a:solidFill>
          <a:ln>
            <a:solidFill>
              <a:srgbClr val="FFCC66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Intermediate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815B82-F0A0-45C1-8F38-0038B7F67F73}"/>
              </a:ext>
            </a:extLst>
          </p:cNvPr>
          <p:cNvSpPr/>
          <p:nvPr/>
        </p:nvSpPr>
        <p:spPr>
          <a:xfrm>
            <a:off x="4168871" y="3388262"/>
            <a:ext cx="1181100" cy="990600"/>
          </a:xfrm>
          <a:prstGeom prst="roundRect">
            <a:avLst/>
          </a:prstGeom>
          <a:solidFill>
            <a:srgbClr val="002060"/>
          </a:solidFill>
          <a:ln>
            <a:solidFill>
              <a:srgbClr val="FFCC66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Advance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537165B-4D61-4BF6-9D2C-BE79DF5BF2C7}"/>
              </a:ext>
            </a:extLst>
          </p:cNvPr>
          <p:cNvSpPr/>
          <p:nvPr/>
        </p:nvSpPr>
        <p:spPr>
          <a:xfrm>
            <a:off x="6460585" y="5348983"/>
            <a:ext cx="1181100" cy="990600"/>
          </a:xfrm>
          <a:prstGeom prst="roundRect">
            <a:avLst/>
          </a:prstGeom>
          <a:solidFill>
            <a:srgbClr val="92D050"/>
          </a:solidFill>
          <a:ln>
            <a:solidFill>
              <a:srgbClr val="FFCC66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Basic</a:t>
            </a: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F4102781-2BCC-4283-B90E-4F1EFDBE0EC9}"/>
              </a:ext>
            </a:extLst>
          </p:cNvPr>
          <p:cNvSpPr/>
          <p:nvPr/>
        </p:nvSpPr>
        <p:spPr>
          <a:xfrm rot="16200000">
            <a:off x="5715364" y="5387338"/>
            <a:ext cx="686387" cy="740754"/>
          </a:xfrm>
          <a:prstGeom prst="bentArrow">
            <a:avLst/>
          </a:prstGeom>
          <a:solidFill>
            <a:srgbClr val="FF9900"/>
          </a:solidFill>
          <a:ln>
            <a:solidFill>
              <a:srgbClr val="FFCC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D440763A-A932-42BC-A819-E347144762AE}"/>
              </a:ext>
            </a:extLst>
          </p:cNvPr>
          <p:cNvSpPr/>
          <p:nvPr/>
        </p:nvSpPr>
        <p:spPr>
          <a:xfrm rot="16200000">
            <a:off x="4565915" y="4376077"/>
            <a:ext cx="686387" cy="740754"/>
          </a:xfrm>
          <a:prstGeom prst="bentArrow">
            <a:avLst/>
          </a:prstGeom>
          <a:solidFill>
            <a:srgbClr val="FF9900"/>
          </a:solidFill>
          <a:ln>
            <a:solidFill>
              <a:srgbClr val="FFCC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Arrow: Bent 31">
            <a:extLst>
              <a:ext uri="{FF2B5EF4-FFF2-40B4-BE49-F238E27FC236}">
                <a16:creationId xmlns:a16="http://schemas.microsoft.com/office/drawing/2014/main" id="{93D58AF4-7652-4DD4-935D-CEABE24389D5}"/>
              </a:ext>
            </a:extLst>
          </p:cNvPr>
          <p:cNvSpPr/>
          <p:nvPr/>
        </p:nvSpPr>
        <p:spPr>
          <a:xfrm rot="16200000">
            <a:off x="2494374" y="2400959"/>
            <a:ext cx="686387" cy="740754"/>
          </a:xfrm>
          <a:prstGeom prst="bentArrow">
            <a:avLst/>
          </a:prstGeom>
          <a:solidFill>
            <a:srgbClr val="FF9900"/>
          </a:solidFill>
          <a:ln>
            <a:solidFill>
              <a:srgbClr val="FFCC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BFA700D-D308-4171-B903-353BC4EA9AAC}"/>
              </a:ext>
            </a:extLst>
          </p:cNvPr>
          <p:cNvSpPr/>
          <p:nvPr/>
        </p:nvSpPr>
        <p:spPr>
          <a:xfrm>
            <a:off x="2176098" y="1405890"/>
            <a:ext cx="1181100" cy="990600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rgbClr val="FFCC66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Expert</a:t>
            </a:r>
          </a:p>
        </p:txBody>
      </p:sp>
      <p:sp>
        <p:nvSpPr>
          <p:cNvPr id="34" name="Arrow: Bent 33">
            <a:extLst>
              <a:ext uri="{FF2B5EF4-FFF2-40B4-BE49-F238E27FC236}">
                <a16:creationId xmlns:a16="http://schemas.microsoft.com/office/drawing/2014/main" id="{BBB39962-29A8-432A-9B24-226099F64EAB}"/>
              </a:ext>
            </a:extLst>
          </p:cNvPr>
          <p:cNvSpPr/>
          <p:nvPr/>
        </p:nvSpPr>
        <p:spPr>
          <a:xfrm rot="16200000">
            <a:off x="3455301" y="3401816"/>
            <a:ext cx="686387" cy="740754"/>
          </a:xfrm>
          <a:prstGeom prst="bentArrow">
            <a:avLst/>
          </a:prstGeom>
          <a:solidFill>
            <a:srgbClr val="FF9900"/>
          </a:solidFill>
          <a:ln>
            <a:solidFill>
              <a:srgbClr val="FFCC66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3B74CE-5F87-4B62-A2C6-3EF3398ADF34}"/>
              </a:ext>
            </a:extLst>
          </p:cNvPr>
          <p:cNvSpPr txBox="1"/>
          <p:nvPr/>
        </p:nvSpPr>
        <p:spPr>
          <a:xfrm>
            <a:off x="7688576" y="552111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Hydraulic, Electrical, Engine &amp; Transmission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C81673-8EE0-4561-93FD-2782CD8BA191}"/>
              </a:ext>
            </a:extLst>
          </p:cNvPr>
          <p:cNvSpPr txBox="1"/>
          <p:nvPr/>
        </p:nvSpPr>
        <p:spPr>
          <a:xfrm>
            <a:off x="6705600" y="4489035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Hydraulic, Electrical, Engine &amp; Transmission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D051EA-A6AD-4EFC-82FD-27BE488B8475}"/>
              </a:ext>
            </a:extLst>
          </p:cNvPr>
          <p:cNvSpPr txBox="1"/>
          <p:nvPr/>
        </p:nvSpPr>
        <p:spPr>
          <a:xfrm>
            <a:off x="5448300" y="3508888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Hydraulic, Electrical, Engine &amp; Transmission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AF1D4E-F0D8-4621-A30A-249CBC382065}"/>
              </a:ext>
            </a:extLst>
          </p:cNvPr>
          <p:cNvSpPr txBox="1"/>
          <p:nvPr/>
        </p:nvSpPr>
        <p:spPr>
          <a:xfrm>
            <a:off x="4389044" y="2495758"/>
            <a:ext cx="5478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Excavator, Wheel Loader ,Backhoe Loader, Skid Steer, Motor Grader, Compactor and Telehandler 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119774-5875-4D1E-AD8E-D49A953453C0}"/>
              </a:ext>
            </a:extLst>
          </p:cNvPr>
          <p:cNvSpPr txBox="1"/>
          <p:nvPr/>
        </p:nvSpPr>
        <p:spPr>
          <a:xfrm>
            <a:off x="3537585" y="1561731"/>
            <a:ext cx="578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Major circuit reading, Trouble shooting, Problem Solving,  Pressure Test and Adjustment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4A5CB7-A5F1-2CE6-E487-A129DB260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latinLnBrk="0" hangingPunct="1"/>
            <a:r>
              <a:rPr lang="it-IT" sz="40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LEVELS OF TRAINING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13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igura a mano libera 46">
            <a:extLst>
              <a:ext uri="{FF2B5EF4-FFF2-40B4-BE49-F238E27FC236}">
                <a16:creationId xmlns:a16="http://schemas.microsoft.com/office/drawing/2014/main" id="{7B35B465-5E42-431A-A7B3-7D27AB4B4C86}"/>
              </a:ext>
            </a:extLst>
          </p:cNvPr>
          <p:cNvSpPr/>
          <p:nvPr/>
        </p:nvSpPr>
        <p:spPr>
          <a:xfrm>
            <a:off x="1717957" y="1887093"/>
            <a:ext cx="8756087" cy="543769"/>
          </a:xfrm>
          <a:custGeom>
            <a:avLst/>
            <a:gdLst>
              <a:gd name="connsiteX0" fmla="*/ 7991475 w 7991475"/>
              <a:gd name="connsiteY0" fmla="*/ 0 h 1200150"/>
              <a:gd name="connsiteX1" fmla="*/ 0 w 7991475"/>
              <a:gd name="connsiteY1" fmla="*/ 0 h 1200150"/>
              <a:gd name="connsiteX2" fmla="*/ 0 w 7991475"/>
              <a:gd name="connsiteY2" fmla="*/ 1200150 h 1200150"/>
              <a:gd name="connsiteX3" fmla="*/ 7686675 w 7991475"/>
              <a:gd name="connsiteY3" fmla="*/ 1200150 h 1200150"/>
              <a:gd name="connsiteX4" fmla="*/ 7686675 w 7991475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86675 w 7967693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67650 w 7967693"/>
              <a:gd name="connsiteY4" fmla="*/ 1190625 h 120015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677162 w 7967693"/>
              <a:gd name="connsiteY4" fmla="*/ 1200420 h 120042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850232 w 7967693"/>
              <a:gd name="connsiteY4" fmla="*/ 1200420 h 1200420"/>
              <a:gd name="connsiteX0" fmla="*/ 7967693 w 7967693"/>
              <a:gd name="connsiteY0" fmla="*/ 0 h 1200151"/>
              <a:gd name="connsiteX1" fmla="*/ 0 w 7967693"/>
              <a:gd name="connsiteY1" fmla="*/ 0 h 1200151"/>
              <a:gd name="connsiteX2" fmla="*/ 0 w 7967693"/>
              <a:gd name="connsiteY2" fmla="*/ 1200150 h 1200151"/>
              <a:gd name="connsiteX3" fmla="*/ 7686675 w 7967693"/>
              <a:gd name="connsiteY3" fmla="*/ 1200150 h 1200151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7021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29687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2688 w 7967693"/>
              <a:gd name="connsiteY3" fmla="*/ 1210754 h 12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693" h="1210754">
                <a:moveTo>
                  <a:pt x="7967693" y="0"/>
                </a:moveTo>
                <a:lnTo>
                  <a:pt x="0" y="0"/>
                </a:lnTo>
                <a:lnTo>
                  <a:pt x="0" y="1200150"/>
                </a:lnTo>
                <a:lnTo>
                  <a:pt x="7842688" y="1210754"/>
                </a:lnTo>
              </a:path>
            </a:pathLst>
          </a:custGeom>
          <a:solidFill>
            <a:srgbClr val="FF9900"/>
          </a:solidFill>
          <a:ln w="9525" cap="flat" cmpd="sng" algn="ctr">
            <a:noFill/>
            <a:prstDash val="solid"/>
          </a:ln>
          <a:effectLst/>
        </p:spPr>
        <p:txBody>
          <a:bodyPr lIns="396000" rtlCol="0" anchor="ctr"/>
          <a:lstStyle/>
          <a:p>
            <a:pPr>
              <a:lnSpc>
                <a:spcPts val="2700"/>
              </a:lnSpc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After the completion of one training the trainees are eligible for the next level of training.</a:t>
            </a:r>
          </a:p>
        </p:txBody>
      </p:sp>
      <p:sp>
        <p:nvSpPr>
          <p:cNvPr id="4" name="Figura a mano libera 47">
            <a:extLst>
              <a:ext uri="{FF2B5EF4-FFF2-40B4-BE49-F238E27FC236}">
                <a16:creationId xmlns:a16="http://schemas.microsoft.com/office/drawing/2014/main" id="{9028F341-15C1-444C-8105-B77AE0846F33}"/>
              </a:ext>
            </a:extLst>
          </p:cNvPr>
          <p:cNvSpPr/>
          <p:nvPr/>
        </p:nvSpPr>
        <p:spPr>
          <a:xfrm>
            <a:off x="1717957" y="2609253"/>
            <a:ext cx="8756087" cy="543769"/>
          </a:xfrm>
          <a:custGeom>
            <a:avLst/>
            <a:gdLst>
              <a:gd name="connsiteX0" fmla="*/ 7991475 w 7991475"/>
              <a:gd name="connsiteY0" fmla="*/ 0 h 1200150"/>
              <a:gd name="connsiteX1" fmla="*/ 0 w 7991475"/>
              <a:gd name="connsiteY1" fmla="*/ 0 h 1200150"/>
              <a:gd name="connsiteX2" fmla="*/ 0 w 7991475"/>
              <a:gd name="connsiteY2" fmla="*/ 1200150 h 1200150"/>
              <a:gd name="connsiteX3" fmla="*/ 7686675 w 7991475"/>
              <a:gd name="connsiteY3" fmla="*/ 1200150 h 1200150"/>
              <a:gd name="connsiteX4" fmla="*/ 7686675 w 7991475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86675 w 7967693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67650 w 7967693"/>
              <a:gd name="connsiteY4" fmla="*/ 1190625 h 120015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677162 w 7967693"/>
              <a:gd name="connsiteY4" fmla="*/ 1200420 h 120042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850232 w 7967693"/>
              <a:gd name="connsiteY4" fmla="*/ 1200420 h 1200420"/>
              <a:gd name="connsiteX0" fmla="*/ 7967693 w 7967693"/>
              <a:gd name="connsiteY0" fmla="*/ 0 h 1200151"/>
              <a:gd name="connsiteX1" fmla="*/ 0 w 7967693"/>
              <a:gd name="connsiteY1" fmla="*/ 0 h 1200151"/>
              <a:gd name="connsiteX2" fmla="*/ 0 w 7967693"/>
              <a:gd name="connsiteY2" fmla="*/ 1200150 h 1200151"/>
              <a:gd name="connsiteX3" fmla="*/ 7686675 w 7967693"/>
              <a:gd name="connsiteY3" fmla="*/ 1200150 h 1200151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7021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29687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2688 w 7967693"/>
              <a:gd name="connsiteY3" fmla="*/ 1210754 h 12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693" h="1210754">
                <a:moveTo>
                  <a:pt x="7967693" y="0"/>
                </a:moveTo>
                <a:lnTo>
                  <a:pt x="0" y="0"/>
                </a:lnTo>
                <a:lnTo>
                  <a:pt x="0" y="1200150"/>
                </a:lnTo>
                <a:lnTo>
                  <a:pt x="7842688" y="1210754"/>
                </a:lnTo>
              </a:path>
            </a:pathLst>
          </a:custGeom>
          <a:solidFill>
            <a:srgbClr val="CCCC00"/>
          </a:solidFill>
          <a:ln w="9525" cap="flat" cmpd="sng" algn="ctr">
            <a:noFill/>
            <a:prstDash val="solid"/>
          </a:ln>
          <a:effectLst/>
        </p:spPr>
        <p:txBody>
          <a:bodyPr lIns="396000" rtlCol="0" anchor="ctr"/>
          <a:lstStyle/>
          <a:p>
            <a:pPr>
              <a:lnSpc>
                <a:spcPts val="2700"/>
              </a:lnSpc>
            </a:pPr>
            <a:r>
              <a:rPr lang="en-US" sz="1600" b="1" i="1" kern="0" dirty="0">
                <a:solidFill>
                  <a:schemeClr val="bg1"/>
                </a:solidFill>
              </a:rPr>
              <a:t>80% Minimum score required to promote next  level</a:t>
            </a:r>
          </a:p>
        </p:txBody>
      </p:sp>
      <p:sp>
        <p:nvSpPr>
          <p:cNvPr id="5" name="Figura a mano libera 55">
            <a:extLst>
              <a:ext uri="{FF2B5EF4-FFF2-40B4-BE49-F238E27FC236}">
                <a16:creationId xmlns:a16="http://schemas.microsoft.com/office/drawing/2014/main" id="{AB48B45D-5E50-4183-BD70-A83A0F2D6057}"/>
              </a:ext>
            </a:extLst>
          </p:cNvPr>
          <p:cNvSpPr/>
          <p:nvPr/>
        </p:nvSpPr>
        <p:spPr>
          <a:xfrm>
            <a:off x="1717957" y="3331413"/>
            <a:ext cx="8756087" cy="543769"/>
          </a:xfrm>
          <a:custGeom>
            <a:avLst/>
            <a:gdLst>
              <a:gd name="connsiteX0" fmla="*/ 7991475 w 7991475"/>
              <a:gd name="connsiteY0" fmla="*/ 0 h 1200150"/>
              <a:gd name="connsiteX1" fmla="*/ 0 w 7991475"/>
              <a:gd name="connsiteY1" fmla="*/ 0 h 1200150"/>
              <a:gd name="connsiteX2" fmla="*/ 0 w 7991475"/>
              <a:gd name="connsiteY2" fmla="*/ 1200150 h 1200150"/>
              <a:gd name="connsiteX3" fmla="*/ 7686675 w 7991475"/>
              <a:gd name="connsiteY3" fmla="*/ 1200150 h 1200150"/>
              <a:gd name="connsiteX4" fmla="*/ 7686675 w 7991475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86675 w 7967693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67650 w 7967693"/>
              <a:gd name="connsiteY4" fmla="*/ 1190625 h 120015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677162 w 7967693"/>
              <a:gd name="connsiteY4" fmla="*/ 1200420 h 120042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850232 w 7967693"/>
              <a:gd name="connsiteY4" fmla="*/ 1200420 h 1200420"/>
              <a:gd name="connsiteX0" fmla="*/ 7967693 w 7967693"/>
              <a:gd name="connsiteY0" fmla="*/ 0 h 1200151"/>
              <a:gd name="connsiteX1" fmla="*/ 0 w 7967693"/>
              <a:gd name="connsiteY1" fmla="*/ 0 h 1200151"/>
              <a:gd name="connsiteX2" fmla="*/ 0 w 7967693"/>
              <a:gd name="connsiteY2" fmla="*/ 1200150 h 1200151"/>
              <a:gd name="connsiteX3" fmla="*/ 7686675 w 7967693"/>
              <a:gd name="connsiteY3" fmla="*/ 1200150 h 1200151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7021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29687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2688 w 7967693"/>
              <a:gd name="connsiteY3" fmla="*/ 1210754 h 12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693" h="1210754">
                <a:moveTo>
                  <a:pt x="7967693" y="0"/>
                </a:moveTo>
                <a:lnTo>
                  <a:pt x="0" y="0"/>
                </a:lnTo>
                <a:lnTo>
                  <a:pt x="0" y="1200150"/>
                </a:lnTo>
                <a:lnTo>
                  <a:pt x="7842688" y="1210754"/>
                </a:lnTo>
              </a:path>
            </a:pathLst>
          </a:custGeom>
          <a:solidFill>
            <a:srgbClr val="00B0F0"/>
          </a:solidFill>
          <a:ln w="9525" cap="flat" cmpd="sng" algn="ctr">
            <a:noFill/>
            <a:prstDash val="solid"/>
          </a:ln>
          <a:effectLst/>
        </p:spPr>
        <p:txBody>
          <a:bodyPr lIns="396000" rtlCol="0" anchor="ctr"/>
          <a:lstStyle/>
          <a:p>
            <a:pPr>
              <a:lnSpc>
                <a:spcPts val="2700"/>
              </a:lnSpc>
              <a:defRPr/>
            </a:pPr>
            <a:r>
              <a:rPr lang="en-US" sz="1600" b="1" i="1" kern="0" dirty="0">
                <a:solidFill>
                  <a:schemeClr val="bg1"/>
                </a:solidFill>
              </a:rPr>
              <a:t>Trainees are not eligible for the product training if they don't clear Advance training of all subject</a:t>
            </a:r>
          </a:p>
        </p:txBody>
      </p:sp>
      <p:sp>
        <p:nvSpPr>
          <p:cNvPr id="6" name="Figura a mano libera 56">
            <a:extLst>
              <a:ext uri="{FF2B5EF4-FFF2-40B4-BE49-F238E27FC236}">
                <a16:creationId xmlns:a16="http://schemas.microsoft.com/office/drawing/2014/main" id="{C24EC012-35EA-47D1-B3E4-8972CEB739C5}"/>
              </a:ext>
            </a:extLst>
          </p:cNvPr>
          <p:cNvSpPr/>
          <p:nvPr/>
        </p:nvSpPr>
        <p:spPr>
          <a:xfrm>
            <a:off x="1717957" y="4053573"/>
            <a:ext cx="8756087" cy="543769"/>
          </a:xfrm>
          <a:custGeom>
            <a:avLst/>
            <a:gdLst>
              <a:gd name="connsiteX0" fmla="*/ 7991475 w 7991475"/>
              <a:gd name="connsiteY0" fmla="*/ 0 h 1200150"/>
              <a:gd name="connsiteX1" fmla="*/ 0 w 7991475"/>
              <a:gd name="connsiteY1" fmla="*/ 0 h 1200150"/>
              <a:gd name="connsiteX2" fmla="*/ 0 w 7991475"/>
              <a:gd name="connsiteY2" fmla="*/ 1200150 h 1200150"/>
              <a:gd name="connsiteX3" fmla="*/ 7686675 w 7991475"/>
              <a:gd name="connsiteY3" fmla="*/ 1200150 h 1200150"/>
              <a:gd name="connsiteX4" fmla="*/ 7686675 w 7991475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86675 w 7967693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67650 w 7967693"/>
              <a:gd name="connsiteY4" fmla="*/ 1190625 h 120015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677162 w 7967693"/>
              <a:gd name="connsiteY4" fmla="*/ 1200420 h 120042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850232 w 7967693"/>
              <a:gd name="connsiteY4" fmla="*/ 1200420 h 1200420"/>
              <a:gd name="connsiteX0" fmla="*/ 7967693 w 7967693"/>
              <a:gd name="connsiteY0" fmla="*/ 0 h 1200151"/>
              <a:gd name="connsiteX1" fmla="*/ 0 w 7967693"/>
              <a:gd name="connsiteY1" fmla="*/ 0 h 1200151"/>
              <a:gd name="connsiteX2" fmla="*/ 0 w 7967693"/>
              <a:gd name="connsiteY2" fmla="*/ 1200150 h 1200151"/>
              <a:gd name="connsiteX3" fmla="*/ 7686675 w 7967693"/>
              <a:gd name="connsiteY3" fmla="*/ 1200150 h 1200151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7021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29687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2688 w 7967693"/>
              <a:gd name="connsiteY3" fmla="*/ 1210754 h 12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693" h="1210754">
                <a:moveTo>
                  <a:pt x="7967693" y="0"/>
                </a:moveTo>
                <a:lnTo>
                  <a:pt x="0" y="0"/>
                </a:lnTo>
                <a:lnTo>
                  <a:pt x="0" y="1200150"/>
                </a:lnTo>
                <a:lnTo>
                  <a:pt x="7842688" y="1210754"/>
                </a:lnTo>
              </a:path>
            </a:pathLst>
          </a:custGeom>
          <a:solidFill>
            <a:srgbClr val="000000"/>
          </a:solidFill>
          <a:ln w="9525" cap="flat" cmpd="sng" algn="ctr">
            <a:noFill/>
            <a:prstDash val="solid"/>
          </a:ln>
          <a:effectLst/>
        </p:spPr>
        <p:txBody>
          <a:bodyPr lIns="396000" rtlCol="0" anchor="ctr"/>
          <a:lstStyle/>
          <a:p>
            <a:pPr>
              <a:lnSpc>
                <a:spcPts val="2700"/>
              </a:lnSpc>
              <a:defRPr/>
            </a:pPr>
            <a:r>
              <a:rPr lang="it-IT" sz="1600" b="1" i="1" kern="0" dirty="0">
                <a:solidFill>
                  <a:schemeClr val="bg1"/>
                </a:solidFill>
              </a:rPr>
              <a:t>One certificate for one sets of training ( i.e Hyd. Ele. Eng. Trns. &amp; Product) </a:t>
            </a:r>
          </a:p>
        </p:txBody>
      </p:sp>
      <p:sp>
        <p:nvSpPr>
          <p:cNvPr id="7" name="Figura a mano libera 57">
            <a:extLst>
              <a:ext uri="{FF2B5EF4-FFF2-40B4-BE49-F238E27FC236}">
                <a16:creationId xmlns:a16="http://schemas.microsoft.com/office/drawing/2014/main" id="{74907E53-378F-4404-B720-A569D03EAB55}"/>
              </a:ext>
            </a:extLst>
          </p:cNvPr>
          <p:cNvSpPr/>
          <p:nvPr/>
        </p:nvSpPr>
        <p:spPr>
          <a:xfrm>
            <a:off x="1717957" y="4775733"/>
            <a:ext cx="8756087" cy="543769"/>
          </a:xfrm>
          <a:custGeom>
            <a:avLst/>
            <a:gdLst>
              <a:gd name="connsiteX0" fmla="*/ 7991475 w 7991475"/>
              <a:gd name="connsiteY0" fmla="*/ 0 h 1200150"/>
              <a:gd name="connsiteX1" fmla="*/ 0 w 7991475"/>
              <a:gd name="connsiteY1" fmla="*/ 0 h 1200150"/>
              <a:gd name="connsiteX2" fmla="*/ 0 w 7991475"/>
              <a:gd name="connsiteY2" fmla="*/ 1200150 h 1200150"/>
              <a:gd name="connsiteX3" fmla="*/ 7686675 w 7991475"/>
              <a:gd name="connsiteY3" fmla="*/ 1200150 h 1200150"/>
              <a:gd name="connsiteX4" fmla="*/ 7686675 w 7991475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86675 w 7967693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67650 w 7967693"/>
              <a:gd name="connsiteY4" fmla="*/ 1190625 h 120015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677162 w 7967693"/>
              <a:gd name="connsiteY4" fmla="*/ 1200420 h 120042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850232 w 7967693"/>
              <a:gd name="connsiteY4" fmla="*/ 1200420 h 1200420"/>
              <a:gd name="connsiteX0" fmla="*/ 7967693 w 7967693"/>
              <a:gd name="connsiteY0" fmla="*/ 0 h 1200151"/>
              <a:gd name="connsiteX1" fmla="*/ 0 w 7967693"/>
              <a:gd name="connsiteY1" fmla="*/ 0 h 1200151"/>
              <a:gd name="connsiteX2" fmla="*/ 0 w 7967693"/>
              <a:gd name="connsiteY2" fmla="*/ 1200150 h 1200151"/>
              <a:gd name="connsiteX3" fmla="*/ 7686675 w 7967693"/>
              <a:gd name="connsiteY3" fmla="*/ 1200150 h 1200151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7021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29687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2688 w 7967693"/>
              <a:gd name="connsiteY3" fmla="*/ 1210754 h 12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693" h="1210754">
                <a:moveTo>
                  <a:pt x="7967693" y="0"/>
                </a:moveTo>
                <a:lnTo>
                  <a:pt x="0" y="0"/>
                </a:lnTo>
                <a:lnTo>
                  <a:pt x="0" y="1200150"/>
                </a:lnTo>
                <a:lnTo>
                  <a:pt x="7842688" y="1210754"/>
                </a:lnTo>
              </a:path>
            </a:pathLst>
          </a:custGeom>
          <a:solidFill>
            <a:schemeClr val="tx2"/>
          </a:solidFill>
          <a:ln w="9525" cap="flat" cmpd="sng" algn="ctr">
            <a:noFill/>
            <a:prstDash val="solid"/>
          </a:ln>
          <a:effectLst/>
        </p:spPr>
        <p:txBody>
          <a:bodyPr lIns="396000" rtlCol="0" anchor="ctr"/>
          <a:lstStyle/>
          <a:p>
            <a:pPr>
              <a:lnSpc>
                <a:spcPts val="2700"/>
              </a:lnSpc>
              <a:defRPr/>
            </a:pPr>
            <a:r>
              <a:rPr lang="it-IT" b="1" i="1" kern="0" dirty="0">
                <a:solidFill>
                  <a:schemeClr val="bg1"/>
                </a:solidFill>
              </a:rPr>
              <a:t>Expert training can be conduct after and before Product Training</a:t>
            </a:r>
            <a:endParaRPr lang="en-US" b="1" i="1" kern="0" dirty="0">
              <a:solidFill>
                <a:schemeClr val="bg1"/>
              </a:solidFill>
            </a:endParaRPr>
          </a:p>
        </p:txBody>
      </p:sp>
      <p:sp>
        <p:nvSpPr>
          <p:cNvPr id="8" name="Figura a mano libera 57">
            <a:extLst>
              <a:ext uri="{FF2B5EF4-FFF2-40B4-BE49-F238E27FC236}">
                <a16:creationId xmlns:a16="http://schemas.microsoft.com/office/drawing/2014/main" id="{15459C83-DC89-47B1-94BC-F4A4DFA50573}"/>
              </a:ext>
            </a:extLst>
          </p:cNvPr>
          <p:cNvSpPr/>
          <p:nvPr/>
        </p:nvSpPr>
        <p:spPr>
          <a:xfrm>
            <a:off x="1717957" y="5638801"/>
            <a:ext cx="8756087" cy="543769"/>
          </a:xfrm>
          <a:custGeom>
            <a:avLst/>
            <a:gdLst>
              <a:gd name="connsiteX0" fmla="*/ 7991475 w 7991475"/>
              <a:gd name="connsiteY0" fmla="*/ 0 h 1200150"/>
              <a:gd name="connsiteX1" fmla="*/ 0 w 7991475"/>
              <a:gd name="connsiteY1" fmla="*/ 0 h 1200150"/>
              <a:gd name="connsiteX2" fmla="*/ 0 w 7991475"/>
              <a:gd name="connsiteY2" fmla="*/ 1200150 h 1200150"/>
              <a:gd name="connsiteX3" fmla="*/ 7686675 w 7991475"/>
              <a:gd name="connsiteY3" fmla="*/ 1200150 h 1200150"/>
              <a:gd name="connsiteX4" fmla="*/ 7686675 w 7991475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86675 w 7967693"/>
              <a:gd name="connsiteY4" fmla="*/ 1190625 h 1200150"/>
              <a:gd name="connsiteX0" fmla="*/ 7967693 w 7967693"/>
              <a:gd name="connsiteY0" fmla="*/ 0 h 1200150"/>
              <a:gd name="connsiteX1" fmla="*/ 0 w 7967693"/>
              <a:gd name="connsiteY1" fmla="*/ 0 h 1200150"/>
              <a:gd name="connsiteX2" fmla="*/ 0 w 7967693"/>
              <a:gd name="connsiteY2" fmla="*/ 1200150 h 1200150"/>
              <a:gd name="connsiteX3" fmla="*/ 7686675 w 7967693"/>
              <a:gd name="connsiteY3" fmla="*/ 1200150 h 1200150"/>
              <a:gd name="connsiteX4" fmla="*/ 7667650 w 7967693"/>
              <a:gd name="connsiteY4" fmla="*/ 1190625 h 120015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677162 w 7967693"/>
              <a:gd name="connsiteY4" fmla="*/ 1200420 h 1200420"/>
              <a:gd name="connsiteX0" fmla="*/ 7967693 w 7967693"/>
              <a:gd name="connsiteY0" fmla="*/ 0 h 1200420"/>
              <a:gd name="connsiteX1" fmla="*/ 0 w 7967693"/>
              <a:gd name="connsiteY1" fmla="*/ 0 h 1200420"/>
              <a:gd name="connsiteX2" fmla="*/ 0 w 7967693"/>
              <a:gd name="connsiteY2" fmla="*/ 1200150 h 1200420"/>
              <a:gd name="connsiteX3" fmla="*/ 7686675 w 7967693"/>
              <a:gd name="connsiteY3" fmla="*/ 1200150 h 1200420"/>
              <a:gd name="connsiteX4" fmla="*/ 7850232 w 7967693"/>
              <a:gd name="connsiteY4" fmla="*/ 1200420 h 1200420"/>
              <a:gd name="connsiteX0" fmla="*/ 7967693 w 7967693"/>
              <a:gd name="connsiteY0" fmla="*/ 0 h 1200151"/>
              <a:gd name="connsiteX1" fmla="*/ 0 w 7967693"/>
              <a:gd name="connsiteY1" fmla="*/ 0 h 1200151"/>
              <a:gd name="connsiteX2" fmla="*/ 0 w 7967693"/>
              <a:gd name="connsiteY2" fmla="*/ 1200150 h 1200151"/>
              <a:gd name="connsiteX3" fmla="*/ 7686675 w 7967693"/>
              <a:gd name="connsiteY3" fmla="*/ 1200150 h 1200151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7021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29687 w 7967693"/>
              <a:gd name="connsiteY3" fmla="*/ 1210754 h 1210754"/>
              <a:gd name="connsiteX0" fmla="*/ 7967693 w 7967693"/>
              <a:gd name="connsiteY0" fmla="*/ 0 h 1210754"/>
              <a:gd name="connsiteX1" fmla="*/ 0 w 7967693"/>
              <a:gd name="connsiteY1" fmla="*/ 0 h 1210754"/>
              <a:gd name="connsiteX2" fmla="*/ 0 w 7967693"/>
              <a:gd name="connsiteY2" fmla="*/ 1200150 h 1210754"/>
              <a:gd name="connsiteX3" fmla="*/ 7842688 w 7967693"/>
              <a:gd name="connsiteY3" fmla="*/ 1210754 h 121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67693" h="1210754">
                <a:moveTo>
                  <a:pt x="7967693" y="0"/>
                </a:moveTo>
                <a:lnTo>
                  <a:pt x="0" y="0"/>
                </a:lnTo>
                <a:lnTo>
                  <a:pt x="0" y="1200150"/>
                </a:lnTo>
                <a:lnTo>
                  <a:pt x="7842688" y="1210754"/>
                </a:lnTo>
              </a:path>
            </a:pathLst>
          </a:custGeom>
          <a:solidFill>
            <a:srgbClr val="92D050"/>
          </a:solidFill>
          <a:ln w="9525" cap="flat" cmpd="sng" algn="ctr">
            <a:noFill/>
            <a:prstDash val="solid"/>
          </a:ln>
          <a:effectLst/>
        </p:spPr>
        <p:txBody>
          <a:bodyPr lIns="396000" rtlCol="0" anchor="ctr"/>
          <a:lstStyle/>
          <a:p>
            <a:pPr>
              <a:lnSpc>
                <a:spcPts val="2700"/>
              </a:lnSpc>
              <a:defRPr/>
            </a:pPr>
            <a:r>
              <a:rPr lang="it-IT" b="1" i="1" kern="0" dirty="0">
                <a:solidFill>
                  <a:schemeClr val="bg1"/>
                </a:solidFill>
              </a:rPr>
              <a:t>If score less than in internal exam the trainees has to reappar for trainings</a:t>
            </a:r>
            <a:endParaRPr lang="en-US" b="1" i="1" kern="0" dirty="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F030FC3-94F3-4064-B9B0-DB727AE1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sz="40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INFORMATION OF TRAININGS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74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EC61F0-8B9E-E826-5B75-59DD81B37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6666"/>
            <a:ext cx="10515600" cy="168999"/>
          </a:xfrm>
        </p:spPr>
        <p:txBody>
          <a:bodyPr>
            <a:normAutofit fontScale="90000"/>
          </a:bodyPr>
          <a:lstStyle/>
          <a:p>
            <a:pPr algn="ctr" rtl="0" eaLnBrk="1" latinLnBrk="0" hangingPunct="1"/>
            <a:r>
              <a:rPr lang="it-IT" sz="44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Technician Level</a:t>
            </a:r>
            <a:endParaRPr lang="en-US" dirty="0">
              <a:effectLst/>
            </a:endParaRP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7E4C880-7ADC-2E0F-788E-3341A3D192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233513"/>
              </p:ext>
            </p:extLst>
          </p:nvPr>
        </p:nvGraphicFramePr>
        <p:xfrm>
          <a:off x="838199" y="1276350"/>
          <a:ext cx="4749800" cy="2528010"/>
        </p:xfrm>
        <a:graphic>
          <a:graphicData uri="http://schemas.openxmlformats.org/drawingml/2006/table">
            <a:tbl>
              <a:tblPr/>
              <a:tblGrid>
                <a:gridCol w="478167">
                  <a:extLst>
                    <a:ext uri="{9D8B030D-6E8A-4147-A177-3AD203B41FA5}">
                      <a16:colId xmlns:a16="http://schemas.microsoft.com/office/drawing/2014/main" val="155979351"/>
                    </a:ext>
                  </a:extLst>
                </a:gridCol>
                <a:gridCol w="1514198">
                  <a:extLst>
                    <a:ext uri="{9D8B030D-6E8A-4147-A177-3AD203B41FA5}">
                      <a16:colId xmlns:a16="http://schemas.microsoft.com/office/drawing/2014/main" val="2739160863"/>
                    </a:ext>
                  </a:extLst>
                </a:gridCol>
                <a:gridCol w="1690826">
                  <a:extLst>
                    <a:ext uri="{9D8B030D-6E8A-4147-A177-3AD203B41FA5}">
                      <a16:colId xmlns:a16="http://schemas.microsoft.com/office/drawing/2014/main" val="4185869346"/>
                    </a:ext>
                  </a:extLst>
                </a:gridCol>
                <a:gridCol w="1066609">
                  <a:extLst>
                    <a:ext uri="{9D8B030D-6E8A-4147-A177-3AD203B41FA5}">
                      <a16:colId xmlns:a16="http://schemas.microsoft.com/office/drawing/2014/main" val="2403569552"/>
                    </a:ext>
                  </a:extLst>
                </a:gridCol>
              </a:tblGrid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Sr.No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Level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7638495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PANKAJ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SINGH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41722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SONA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SHANMUKHAN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296490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GOPALAKRISHNAN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NARAYANASWAMI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1126651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KUMARAVEL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MOLAVACHARI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694810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RAJESWARARAJ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PAULRAJ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7623673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HARIDAS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PALANI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4654386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MOAZZAM ALI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Mazhar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6209657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DEEPAK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8411707"/>
                  </a:ext>
                </a:extLst>
              </a:tr>
              <a:tr h="252801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AHMAD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 Sharabi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51421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48B1628-55B9-8530-5658-189DBCD4B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2832112"/>
              </p:ext>
            </p:extLst>
          </p:nvPr>
        </p:nvGraphicFramePr>
        <p:xfrm>
          <a:off x="838199" y="3936488"/>
          <a:ext cx="4749799" cy="1645164"/>
        </p:xfrm>
        <a:graphic>
          <a:graphicData uri="http://schemas.openxmlformats.org/drawingml/2006/table">
            <a:tbl>
              <a:tblPr/>
              <a:tblGrid>
                <a:gridCol w="435022">
                  <a:extLst>
                    <a:ext uri="{9D8B030D-6E8A-4147-A177-3AD203B41FA5}">
                      <a16:colId xmlns:a16="http://schemas.microsoft.com/office/drawing/2014/main" val="3143053183"/>
                    </a:ext>
                  </a:extLst>
                </a:gridCol>
                <a:gridCol w="1537712">
                  <a:extLst>
                    <a:ext uri="{9D8B030D-6E8A-4147-A177-3AD203B41FA5}">
                      <a16:colId xmlns:a16="http://schemas.microsoft.com/office/drawing/2014/main" val="560268214"/>
                    </a:ext>
                  </a:extLst>
                </a:gridCol>
                <a:gridCol w="1707232">
                  <a:extLst>
                    <a:ext uri="{9D8B030D-6E8A-4147-A177-3AD203B41FA5}">
                      <a16:colId xmlns:a16="http://schemas.microsoft.com/office/drawing/2014/main" val="2084124050"/>
                    </a:ext>
                  </a:extLst>
                </a:gridCol>
                <a:gridCol w="1069833">
                  <a:extLst>
                    <a:ext uri="{9D8B030D-6E8A-4147-A177-3AD203B41FA5}">
                      <a16:colId xmlns:a16="http://schemas.microsoft.com/office/drawing/2014/main" val="2625003047"/>
                    </a:ext>
                  </a:extLst>
                </a:gridCol>
              </a:tblGrid>
              <a:tr h="274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Sr.No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Level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697620"/>
                  </a:ext>
                </a:extLst>
              </a:tr>
              <a:tr h="274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VIPIN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PAKKATH BHASKARAN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738432"/>
                  </a:ext>
                </a:extLst>
              </a:tr>
              <a:tr h="274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RAJIV GANDHI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SELVAM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4925099"/>
                  </a:ext>
                </a:extLst>
              </a:tr>
              <a:tr h="274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SYED ANVAR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MOHAMMED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525814"/>
                  </a:ext>
                </a:extLst>
              </a:tr>
              <a:tr h="274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SANDEEP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PV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9103965"/>
                  </a:ext>
                </a:extLst>
              </a:tr>
              <a:tr h="274194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SAJEEV 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CK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45160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2AB43E3-1459-B3C7-9022-6717B13D8E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9088388"/>
              </p:ext>
            </p:extLst>
          </p:nvPr>
        </p:nvGraphicFramePr>
        <p:xfrm>
          <a:off x="5847643" y="1276350"/>
          <a:ext cx="4749799" cy="1602318"/>
        </p:xfrm>
        <a:graphic>
          <a:graphicData uri="http://schemas.openxmlformats.org/drawingml/2006/table">
            <a:tbl>
              <a:tblPr/>
              <a:tblGrid>
                <a:gridCol w="478168">
                  <a:extLst>
                    <a:ext uri="{9D8B030D-6E8A-4147-A177-3AD203B41FA5}">
                      <a16:colId xmlns:a16="http://schemas.microsoft.com/office/drawing/2014/main" val="168959142"/>
                    </a:ext>
                  </a:extLst>
                </a:gridCol>
                <a:gridCol w="1514198">
                  <a:extLst>
                    <a:ext uri="{9D8B030D-6E8A-4147-A177-3AD203B41FA5}">
                      <a16:colId xmlns:a16="http://schemas.microsoft.com/office/drawing/2014/main" val="1234133978"/>
                    </a:ext>
                  </a:extLst>
                </a:gridCol>
                <a:gridCol w="1562014">
                  <a:extLst>
                    <a:ext uri="{9D8B030D-6E8A-4147-A177-3AD203B41FA5}">
                      <a16:colId xmlns:a16="http://schemas.microsoft.com/office/drawing/2014/main" val="412423496"/>
                    </a:ext>
                  </a:extLst>
                </a:gridCol>
                <a:gridCol w="1195419">
                  <a:extLst>
                    <a:ext uri="{9D8B030D-6E8A-4147-A177-3AD203B41FA5}">
                      <a16:colId xmlns:a16="http://schemas.microsoft.com/office/drawing/2014/main" val="4172626020"/>
                    </a:ext>
                  </a:extLst>
                </a:gridCol>
              </a:tblGrid>
              <a:tr h="267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Sr.No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Level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8223316"/>
                  </a:ext>
                </a:extLst>
              </a:tr>
              <a:tr h="267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VIPIN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Vinson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524217"/>
                  </a:ext>
                </a:extLst>
              </a:tr>
              <a:tr h="267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ANOOP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PILLAI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4099929"/>
                  </a:ext>
                </a:extLst>
              </a:tr>
              <a:tr h="267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BALAKRISHNAN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Varadharajan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3889105"/>
                  </a:ext>
                </a:extLst>
              </a:tr>
              <a:tr h="267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Shravan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Kumar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604602"/>
                  </a:ext>
                </a:extLst>
              </a:tr>
              <a:tr h="267053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THUSANTHA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Asurumuni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4246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A1BC0B8C-C49E-1B56-DD54-A53EFADF6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6904"/>
              </p:ext>
            </p:extLst>
          </p:nvPr>
        </p:nvGraphicFramePr>
        <p:xfrm>
          <a:off x="5847643" y="3139353"/>
          <a:ext cx="4749799" cy="507930"/>
        </p:xfrm>
        <a:graphic>
          <a:graphicData uri="http://schemas.openxmlformats.org/drawingml/2006/table">
            <a:tbl>
              <a:tblPr/>
              <a:tblGrid>
                <a:gridCol w="478168">
                  <a:extLst>
                    <a:ext uri="{9D8B030D-6E8A-4147-A177-3AD203B41FA5}">
                      <a16:colId xmlns:a16="http://schemas.microsoft.com/office/drawing/2014/main" val="4191646768"/>
                    </a:ext>
                  </a:extLst>
                </a:gridCol>
                <a:gridCol w="1514198">
                  <a:extLst>
                    <a:ext uri="{9D8B030D-6E8A-4147-A177-3AD203B41FA5}">
                      <a16:colId xmlns:a16="http://schemas.microsoft.com/office/drawing/2014/main" val="3766801737"/>
                    </a:ext>
                  </a:extLst>
                </a:gridCol>
                <a:gridCol w="1562014">
                  <a:extLst>
                    <a:ext uri="{9D8B030D-6E8A-4147-A177-3AD203B41FA5}">
                      <a16:colId xmlns:a16="http://schemas.microsoft.com/office/drawing/2014/main" val="3348638058"/>
                    </a:ext>
                  </a:extLst>
                </a:gridCol>
                <a:gridCol w="1195419">
                  <a:extLst>
                    <a:ext uri="{9D8B030D-6E8A-4147-A177-3AD203B41FA5}">
                      <a16:colId xmlns:a16="http://schemas.microsoft.com/office/drawing/2014/main" val="4143963488"/>
                    </a:ext>
                  </a:extLst>
                </a:gridCol>
              </a:tblGrid>
              <a:tr h="2539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Sr.No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Level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4200205"/>
                  </a:ext>
                </a:extLst>
              </a:tr>
              <a:tr h="25396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Nijin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1388023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D9676A11-0573-FCBD-B1E4-139A639A2C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56567"/>
              </p:ext>
            </p:extLst>
          </p:nvPr>
        </p:nvGraphicFramePr>
        <p:xfrm>
          <a:off x="5847643" y="3936488"/>
          <a:ext cx="3476980" cy="1257612"/>
        </p:xfrm>
        <a:graphic>
          <a:graphicData uri="http://schemas.openxmlformats.org/drawingml/2006/table">
            <a:tbl>
              <a:tblPr/>
              <a:tblGrid>
                <a:gridCol w="467755">
                  <a:extLst>
                    <a:ext uri="{9D8B030D-6E8A-4147-A177-3AD203B41FA5}">
                      <a16:colId xmlns:a16="http://schemas.microsoft.com/office/drawing/2014/main" val="2332018911"/>
                    </a:ext>
                  </a:extLst>
                </a:gridCol>
                <a:gridCol w="1888347">
                  <a:extLst>
                    <a:ext uri="{9D8B030D-6E8A-4147-A177-3AD203B41FA5}">
                      <a16:colId xmlns:a16="http://schemas.microsoft.com/office/drawing/2014/main" val="45993919"/>
                    </a:ext>
                  </a:extLst>
                </a:gridCol>
                <a:gridCol w="1120878">
                  <a:extLst>
                    <a:ext uri="{9D8B030D-6E8A-4147-A177-3AD203B41FA5}">
                      <a16:colId xmlns:a16="http://schemas.microsoft.com/office/drawing/2014/main" val="3672676777"/>
                    </a:ext>
                  </a:extLst>
                </a:gridCol>
              </a:tblGrid>
              <a:tr h="19159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Sr.No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Level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C000"/>
                          </a:highlight>
                          <a:latin typeface="Calibri" panose="020F0502020204030204" pitchFamily="34" charset="0"/>
                        </a:rPr>
                        <a:t>Numbers of Technician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6577181"/>
                  </a:ext>
                </a:extLst>
              </a:tr>
              <a:tr h="2286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Expert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1369602"/>
                  </a:ext>
                </a:extLst>
              </a:tr>
              <a:tr h="2286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Advance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6762823"/>
                  </a:ext>
                </a:extLst>
              </a:tr>
              <a:tr h="2286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Intermediate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810758"/>
                  </a:ext>
                </a:extLst>
              </a:tr>
              <a:tr h="228678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0755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8786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4440BF-D299-0B3D-DAAA-86392145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990600"/>
            <a:ext cx="4000500" cy="4514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CF5B9E-0647-A732-4D80-2957F80AB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1" y="1071562"/>
            <a:ext cx="4510271" cy="479583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D75579F-6850-1638-6AFA-8454D7EF8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latinLnBrk="0" hangingPunct="1"/>
            <a:r>
              <a:rPr lang="it-IT" sz="44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Training Pictures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073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7F796A-7B94-DF40-6EC6-24529DF7A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52" y="1447801"/>
            <a:ext cx="3932648" cy="2000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CE1A9C-A0CA-6DDA-E3D8-215025B3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353" y="3950733"/>
            <a:ext cx="3428999" cy="2051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55A476-FCD8-AAD7-004B-27E18C55643B}"/>
              </a:ext>
            </a:extLst>
          </p:cNvPr>
          <p:cNvSpPr txBox="1"/>
          <p:nvPr/>
        </p:nvSpPr>
        <p:spPr>
          <a:xfrm>
            <a:off x="1782352" y="3581400"/>
            <a:ext cx="39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Filtration Training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DECDAB-64A6-2ADD-4DC0-309268EE79F2}"/>
              </a:ext>
            </a:extLst>
          </p:cNvPr>
          <p:cNvSpPr txBox="1"/>
          <p:nvPr/>
        </p:nvSpPr>
        <p:spPr>
          <a:xfrm>
            <a:off x="2057400" y="6001759"/>
            <a:ext cx="7467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Hydraulic Component Training                                           Blow-By Test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7F2BD-BCE0-273F-B8A9-DFB0F29A8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455457"/>
            <a:ext cx="3428999" cy="449052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60C122-5D71-6BB6-0124-60D40C839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0" eaLnBrk="1" latinLnBrk="0" hangingPunct="1"/>
            <a:r>
              <a:rPr lang="it-IT" sz="44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+mn-ea"/>
                <a:cs typeface="+mn-cs"/>
              </a:rPr>
              <a:t>Training Pictures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6" name="Action Button: Go Home 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BC66F90E-6922-8D27-D3D9-F8153FAE9272}"/>
              </a:ext>
            </a:extLst>
          </p:cNvPr>
          <p:cNvSpPr/>
          <p:nvPr/>
        </p:nvSpPr>
        <p:spPr>
          <a:xfrm>
            <a:off x="10923782" y="6400800"/>
            <a:ext cx="430018" cy="380018"/>
          </a:xfrm>
          <a:prstGeom prst="actionButtonHom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501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C78F-A290-D863-AF47-1AB312F73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1650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42720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69D1-66DE-54CE-F39D-5FD06120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23"/>
            <a:ext cx="10515600" cy="1030865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KEY METRICS OF SERVICE BUSINESS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88C7FC-30CA-36DF-676B-591F0FE9F347}"/>
              </a:ext>
            </a:extLst>
          </p:cNvPr>
          <p:cNvSpPr/>
          <p:nvPr/>
        </p:nvSpPr>
        <p:spPr>
          <a:xfrm>
            <a:off x="107694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DD51F1-496D-142F-CAD3-73382E7409CA}"/>
              </a:ext>
            </a:extLst>
          </p:cNvPr>
          <p:cNvSpPr/>
          <p:nvPr/>
        </p:nvSpPr>
        <p:spPr>
          <a:xfrm>
            <a:off x="3318148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B66BBD-FADD-DC57-51FA-F753291164BD}"/>
              </a:ext>
            </a:extLst>
          </p:cNvPr>
          <p:cNvSpPr/>
          <p:nvPr/>
        </p:nvSpPr>
        <p:spPr>
          <a:xfrm>
            <a:off x="6662036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en-US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FE10E9-7DAD-FC1D-E8F0-D633829510E9}"/>
              </a:ext>
            </a:extLst>
          </p:cNvPr>
          <p:cNvSpPr/>
          <p:nvPr/>
        </p:nvSpPr>
        <p:spPr>
          <a:xfrm>
            <a:off x="9353179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en-US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D92A7-A563-5D81-8F46-38CD740CEC17}"/>
              </a:ext>
            </a:extLst>
          </p:cNvPr>
          <p:cNvSpPr txBox="1">
            <a:spLocks/>
          </p:cNvSpPr>
          <p:nvPr/>
        </p:nvSpPr>
        <p:spPr>
          <a:xfrm>
            <a:off x="178177" y="3420077"/>
            <a:ext cx="3479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KPI</a:t>
            </a:r>
          </a:p>
          <a:p>
            <a:pPr marL="173038" indent="-173038"/>
            <a:endParaRPr lang="en-US" sz="2100" dirty="0">
              <a:solidFill>
                <a:srgbClr val="002060"/>
              </a:solidFill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Revenue Generation Process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821F8-82AB-4C07-D2B9-ECDD47DD7597}"/>
              </a:ext>
            </a:extLst>
          </p:cNvPr>
          <p:cNvSpPr txBox="1"/>
          <p:nvPr/>
        </p:nvSpPr>
        <p:spPr>
          <a:xfrm>
            <a:off x="2379406" y="2733368"/>
            <a:ext cx="127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0563AA-C233-5AD0-D7FC-E004A42618B9}"/>
              </a:ext>
            </a:extLst>
          </p:cNvPr>
          <p:cNvSpPr/>
          <p:nvPr/>
        </p:nvSpPr>
        <p:spPr>
          <a:xfrm>
            <a:off x="275222" y="2303238"/>
            <a:ext cx="2686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inancials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55C6BF-6937-75D0-F814-003C696AE674}"/>
              </a:ext>
            </a:extLst>
          </p:cNvPr>
          <p:cNvSpPr/>
          <p:nvPr/>
        </p:nvSpPr>
        <p:spPr>
          <a:xfrm>
            <a:off x="3554496" y="1906670"/>
            <a:ext cx="2587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ustomer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8F01B-E258-9B97-611A-E50EA8999C8E}"/>
              </a:ext>
            </a:extLst>
          </p:cNvPr>
          <p:cNvSpPr/>
          <p:nvPr/>
        </p:nvSpPr>
        <p:spPr>
          <a:xfrm>
            <a:off x="6884835" y="2281926"/>
            <a:ext cx="1984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33C8DB-05FD-E6D7-A326-F4DB974BC25B}"/>
              </a:ext>
            </a:extLst>
          </p:cNvPr>
          <p:cNvSpPr/>
          <p:nvPr/>
        </p:nvSpPr>
        <p:spPr>
          <a:xfrm>
            <a:off x="9844769" y="1994704"/>
            <a:ext cx="2427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esource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88BDE4-5A96-50F7-743A-38222A7C797C}"/>
              </a:ext>
            </a:extLst>
          </p:cNvPr>
          <p:cNvSpPr txBox="1">
            <a:spLocks/>
          </p:cNvSpPr>
          <p:nvPr/>
        </p:nvSpPr>
        <p:spPr>
          <a:xfrm>
            <a:off x="3427093" y="3420077"/>
            <a:ext cx="3479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</a:rPr>
              <a:t>CRM</a:t>
            </a:r>
          </a:p>
          <a:p>
            <a:pPr marL="173038" indent="-173038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9151307-03F9-2279-C345-B8817D33806D}"/>
              </a:ext>
            </a:extLst>
          </p:cNvPr>
          <p:cNvSpPr txBox="1">
            <a:spLocks/>
          </p:cNvSpPr>
          <p:nvPr/>
        </p:nvSpPr>
        <p:spPr>
          <a:xfrm>
            <a:off x="6474938" y="3776996"/>
            <a:ext cx="2717537" cy="2090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4400"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</a:rPr>
              <a:t>Highmessaging</a:t>
            </a:r>
          </a:p>
          <a:p>
            <a:pPr marL="0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</a:rPr>
              <a:t>Job Flow</a:t>
            </a:r>
          </a:p>
          <a:p>
            <a:pPr marL="0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</a:rPr>
              <a:t>Preventive Maintenance Agreement Tracker</a:t>
            </a:r>
          </a:p>
          <a:p>
            <a:pPr marL="0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</a:rPr>
              <a:t>ChatBot(Demo 1 &amp; 2)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5E810F-89C9-B79A-5569-708D0385DC90}"/>
              </a:ext>
            </a:extLst>
          </p:cNvPr>
          <p:cNvSpPr txBox="1">
            <a:spLocks/>
          </p:cNvSpPr>
          <p:nvPr/>
        </p:nvSpPr>
        <p:spPr>
          <a:xfrm>
            <a:off x="9242479" y="3094654"/>
            <a:ext cx="2841827" cy="3295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44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</a:rPr>
              <a:t>Training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</a:rPr>
              <a:t>THD Asist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</a:rPr>
              <a:t>Thought of the Day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</a:rPr>
              <a:t>Suggestions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</a:rPr>
              <a:t>Employee Engagement Survey</a:t>
            </a:r>
          </a:p>
        </p:txBody>
      </p:sp>
    </p:spTree>
    <p:extLst>
      <p:ext uri="{BB962C8B-B14F-4D97-AF65-F5344CB8AC3E}">
        <p14:creationId xmlns:p14="http://schemas.microsoft.com/office/powerpoint/2010/main" val="330498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669D1-66DE-54CE-F39D-5FD06120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8117"/>
            <a:ext cx="10515600" cy="1092571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KEY METRICS OF SERVICE BUSINESS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88C7FC-30CA-36DF-676B-591F0FE9F347}"/>
              </a:ext>
            </a:extLst>
          </p:cNvPr>
          <p:cNvSpPr/>
          <p:nvPr/>
        </p:nvSpPr>
        <p:spPr>
          <a:xfrm>
            <a:off x="107694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DD51F1-496D-142F-CAD3-73382E7409CA}"/>
              </a:ext>
            </a:extLst>
          </p:cNvPr>
          <p:cNvSpPr/>
          <p:nvPr/>
        </p:nvSpPr>
        <p:spPr>
          <a:xfrm>
            <a:off x="3318148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B66BBD-FADD-DC57-51FA-F753291164BD}"/>
              </a:ext>
            </a:extLst>
          </p:cNvPr>
          <p:cNvSpPr/>
          <p:nvPr/>
        </p:nvSpPr>
        <p:spPr>
          <a:xfrm>
            <a:off x="6662036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</a:t>
            </a:r>
            <a:endParaRPr lang="en-US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FE10E9-7DAD-FC1D-E8F0-D633829510E9}"/>
              </a:ext>
            </a:extLst>
          </p:cNvPr>
          <p:cNvSpPr/>
          <p:nvPr/>
        </p:nvSpPr>
        <p:spPr>
          <a:xfrm>
            <a:off x="9353179" y="1168007"/>
            <a:ext cx="502061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</a:t>
            </a:r>
            <a:endParaRPr lang="en-US" sz="15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58D92A7-A563-5D81-8F46-38CD740CEC17}"/>
              </a:ext>
            </a:extLst>
          </p:cNvPr>
          <p:cNvSpPr txBox="1">
            <a:spLocks/>
          </p:cNvSpPr>
          <p:nvPr/>
        </p:nvSpPr>
        <p:spPr>
          <a:xfrm>
            <a:off x="178177" y="3420077"/>
            <a:ext cx="3479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hlinkClick r:id="rId2" action="ppaction://hlinksldjump"/>
              </a:rPr>
              <a:t>KPI</a:t>
            </a:r>
            <a:endParaRPr lang="en-US" sz="2100" dirty="0">
              <a:solidFill>
                <a:srgbClr val="002060"/>
              </a:solidFill>
            </a:endParaRPr>
          </a:p>
          <a:p>
            <a:pPr marL="173038" indent="-173038"/>
            <a:endParaRPr lang="en-US" sz="2100" dirty="0">
              <a:solidFill>
                <a:srgbClr val="002060"/>
              </a:solidFill>
            </a:endParaRP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Revenue Generation Process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6821F8-82AB-4C07-D2B9-ECDD47DD7597}"/>
              </a:ext>
            </a:extLst>
          </p:cNvPr>
          <p:cNvSpPr txBox="1"/>
          <p:nvPr/>
        </p:nvSpPr>
        <p:spPr>
          <a:xfrm>
            <a:off x="2379406" y="2733368"/>
            <a:ext cx="1278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0563AA-C233-5AD0-D7FC-E004A42618B9}"/>
              </a:ext>
            </a:extLst>
          </p:cNvPr>
          <p:cNvSpPr/>
          <p:nvPr/>
        </p:nvSpPr>
        <p:spPr>
          <a:xfrm>
            <a:off x="275222" y="2303238"/>
            <a:ext cx="2686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inancials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55C6BF-6937-75D0-F814-003C696AE674}"/>
              </a:ext>
            </a:extLst>
          </p:cNvPr>
          <p:cNvSpPr/>
          <p:nvPr/>
        </p:nvSpPr>
        <p:spPr>
          <a:xfrm>
            <a:off x="3554496" y="1906670"/>
            <a:ext cx="25875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ustomer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8F01B-E258-9B97-611A-E50EA8999C8E}"/>
              </a:ext>
            </a:extLst>
          </p:cNvPr>
          <p:cNvSpPr/>
          <p:nvPr/>
        </p:nvSpPr>
        <p:spPr>
          <a:xfrm>
            <a:off x="6884835" y="2281926"/>
            <a:ext cx="19843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rocess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33C8DB-05FD-E6D7-A326-F4DB974BC25B}"/>
              </a:ext>
            </a:extLst>
          </p:cNvPr>
          <p:cNvSpPr/>
          <p:nvPr/>
        </p:nvSpPr>
        <p:spPr>
          <a:xfrm>
            <a:off x="9844769" y="1994704"/>
            <a:ext cx="2427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esource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D88BDE4-5A96-50F7-743A-38222A7C797C}"/>
              </a:ext>
            </a:extLst>
          </p:cNvPr>
          <p:cNvSpPr txBox="1">
            <a:spLocks/>
          </p:cNvSpPr>
          <p:nvPr/>
        </p:nvSpPr>
        <p:spPr>
          <a:xfrm>
            <a:off x="3427093" y="3420077"/>
            <a:ext cx="347942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206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CRM</a:t>
            </a:r>
            <a:endParaRPr lang="en-US" sz="2100" dirty="0">
              <a:solidFill>
                <a:srgbClr val="002060"/>
              </a:solidFill>
            </a:endParaRPr>
          </a:p>
          <a:p>
            <a:pPr marL="173038" indent="-173038"/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EB5A926-A1AC-347B-5C73-560D0CC15220}"/>
              </a:ext>
            </a:extLst>
          </p:cNvPr>
          <p:cNvSpPr txBox="1">
            <a:spLocks/>
          </p:cNvSpPr>
          <p:nvPr/>
        </p:nvSpPr>
        <p:spPr>
          <a:xfrm>
            <a:off x="6518261" y="3795333"/>
            <a:ext cx="2717537" cy="20901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4400"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en-US" sz="2100" dirty="0">
                <a:solidFill>
                  <a:srgbClr val="002060"/>
                </a:solidFill>
                <a:hlinkClick r:id="rId5"/>
              </a:rPr>
              <a:t>Highmessaging</a:t>
            </a:r>
            <a:endParaRPr lang="en-US" sz="21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  <a:hlinkClick r:id="rId6" action="ppaction://hlinksldjump"/>
              </a:rPr>
              <a:t>Job Flow</a:t>
            </a:r>
            <a:endParaRPr lang="en-US" sz="21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</a:rPr>
              <a:t>Preventive Maintenance Agreement Tracker</a:t>
            </a:r>
          </a:p>
          <a:p>
            <a:pPr marL="0" indent="0">
              <a:buNone/>
            </a:pPr>
            <a:endParaRPr lang="en-US" sz="2100" dirty="0">
              <a:solidFill>
                <a:srgbClr val="002060"/>
              </a:solidFill>
            </a:endParaRPr>
          </a:p>
          <a:p>
            <a:r>
              <a:rPr lang="en-US" sz="2100" dirty="0">
                <a:solidFill>
                  <a:srgbClr val="002060"/>
                </a:solidFill>
              </a:rPr>
              <a:t>ChatBot(Demo </a:t>
            </a:r>
            <a:r>
              <a:rPr lang="en-US" sz="2100" dirty="0">
                <a:solidFill>
                  <a:srgbClr val="002060"/>
                </a:solidFill>
                <a:hlinkClick r:id="rId7"/>
              </a:rPr>
              <a:t>1</a:t>
            </a:r>
            <a:r>
              <a:rPr lang="en-US" sz="2100" dirty="0">
                <a:solidFill>
                  <a:srgbClr val="002060"/>
                </a:solidFill>
              </a:rPr>
              <a:t> &amp; </a:t>
            </a:r>
            <a:r>
              <a:rPr lang="en-US" sz="2100" dirty="0">
                <a:solidFill>
                  <a:srgbClr val="002060"/>
                </a:solidFill>
                <a:hlinkClick r:id="rId8"/>
              </a:rPr>
              <a:t>2</a:t>
            </a:r>
            <a:r>
              <a:rPr lang="en-US" sz="21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2AB780E-1F68-8F03-D602-DAA8FE63BB69}"/>
              </a:ext>
            </a:extLst>
          </p:cNvPr>
          <p:cNvSpPr txBox="1">
            <a:spLocks/>
          </p:cNvSpPr>
          <p:nvPr/>
        </p:nvSpPr>
        <p:spPr>
          <a:xfrm>
            <a:off x="9242479" y="3094654"/>
            <a:ext cx="2841827" cy="32959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173038" indent="-17303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sz="4400"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hlinkClick r:id="rId9" action="ppaction://hlinksldjump"/>
              </a:rPr>
              <a:t>Training</a:t>
            </a:r>
            <a:endParaRPr lang="en-US" sz="21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hlinkClick r:id="rId10"/>
              </a:rPr>
              <a:t>THD Asist</a:t>
            </a:r>
            <a:endParaRPr lang="en-US" sz="21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hlinkClick r:id="rId11"/>
              </a:rPr>
              <a:t>Thought of the Day</a:t>
            </a:r>
            <a:endParaRPr lang="en-US" sz="21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hlinkClick r:id="rId12"/>
              </a:rPr>
              <a:t>Suggestions</a:t>
            </a:r>
            <a:endParaRPr lang="en-US" sz="2100" dirty="0">
              <a:solidFill>
                <a:srgbClr val="00206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15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100" dirty="0">
                <a:solidFill>
                  <a:srgbClr val="002060"/>
                </a:solidFill>
                <a:hlinkClick r:id="rId13"/>
              </a:rPr>
              <a:t>Employee Engagement Survey</a:t>
            </a:r>
            <a:endParaRPr lang="en-US" sz="2100" dirty="0">
              <a:solidFill>
                <a:srgbClr val="002060"/>
              </a:solidFill>
            </a:endParaRPr>
          </a:p>
        </p:txBody>
      </p:sp>
      <p:sp>
        <p:nvSpPr>
          <p:cNvPr id="3" name="Action Button: Go to End 2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id="{79CECCEC-BC88-4F5F-ACD2-416C71E19844}"/>
              </a:ext>
            </a:extLst>
          </p:cNvPr>
          <p:cNvSpPr/>
          <p:nvPr/>
        </p:nvSpPr>
        <p:spPr>
          <a:xfrm>
            <a:off x="11266311" y="6390624"/>
            <a:ext cx="496711" cy="314976"/>
          </a:xfrm>
          <a:prstGeom prst="actionButtonE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968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5161-8873-F195-C8EF-B2D3BA14EF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DF568C-FC60-6EDC-ED44-A1547049FA10}"/>
              </a:ext>
            </a:extLst>
          </p:cNvPr>
          <p:cNvSpPr txBox="1"/>
          <p:nvPr/>
        </p:nvSpPr>
        <p:spPr>
          <a:xfrm>
            <a:off x="121516" y="1967498"/>
            <a:ext cx="11676098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KPI stands for </a:t>
            </a:r>
            <a:r>
              <a:rPr lang="en-US" sz="3500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</a:rPr>
              <a:t>K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ey </a:t>
            </a:r>
            <a:r>
              <a:rPr lang="en-US" sz="3500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</a:rPr>
              <a:t>P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erformance </a:t>
            </a:r>
            <a:r>
              <a:rPr lang="en-US" sz="3500" dirty="0">
                <a:solidFill>
                  <a:schemeClr val="accent2"/>
                </a:solidFill>
                <a:latin typeface="+mj-lt"/>
                <a:ea typeface="Verdana" panose="020B0604030504040204" pitchFamily="34" charset="0"/>
              </a:rPr>
              <a:t>I</a:t>
            </a: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ndicator</a:t>
            </a:r>
          </a:p>
          <a:p>
            <a:endParaRPr lang="en-US" sz="30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Quantifiable measure of performance over time for specific objective.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KPIs provide targets to shoot for milestones to gauge progress, and insights that help people across the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solidFill>
                <a:srgbClr val="002060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Make better decisions in profitable in Business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A4ED7-197B-5ACC-D8DB-71BA2E7B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91" y="1027906"/>
            <a:ext cx="11123749" cy="1325563"/>
          </a:xfrm>
        </p:spPr>
        <p:txBody>
          <a:bodyPr/>
          <a:lstStyle/>
          <a:p>
            <a:pPr algn="ctr" rtl="0" eaLnBrk="1" latinLnBrk="0" hangingPunct="1"/>
            <a:r>
              <a:rPr lang="en-US" sz="44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Drive Your Service Business Through </a:t>
            </a:r>
            <a:r>
              <a:rPr lang="en-US" sz="4400" b="1" kern="1200" dirty="0">
                <a:solidFill>
                  <a:srgbClr val="ED7D31"/>
                </a:solidFill>
                <a:effectLst/>
                <a:latin typeface="Calibri Light" panose="020F0302020204030204" pitchFamily="34" charset="0"/>
                <a:ea typeface="Verdana" panose="020B0604030504040204" pitchFamily="34" charset="0"/>
                <a:cs typeface="+mn-cs"/>
              </a:rPr>
              <a:t>KPI’s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40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9" r="1115"/>
          <a:stretch/>
        </p:blipFill>
        <p:spPr>
          <a:xfrm>
            <a:off x="79022" y="1501422"/>
            <a:ext cx="12011378" cy="519288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13A10A4-5371-8CDE-26E2-B102B18F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1227909"/>
            <a:ext cx="11988800" cy="462779"/>
          </a:xfrm>
        </p:spPr>
        <p:txBody>
          <a:bodyPr>
            <a:normAutofit fontScale="90000"/>
          </a:bodyPr>
          <a:lstStyle/>
          <a:p>
            <a:pPr algn="ctr" rtl="0" eaLnBrk="1" latinLnBrk="0" hangingPunct="1"/>
            <a:r>
              <a:rPr lang="en-US" sz="4400" b="1" kern="12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Key Performance Indicators Will Help You to Take Off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2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3581-1697-91D7-7737-4A167A93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605"/>
            <a:ext cx="10515600" cy="798195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KPI CONSITS OF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F18FC-851F-24FE-ECFC-87D5EC98D5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65514"/>
            <a:ext cx="10515600" cy="466099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Productivity</a:t>
            </a:r>
            <a:endParaRPr lang="en-US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en-US" sz="12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 Efficiency</a:t>
            </a:r>
            <a:endParaRPr lang="en-US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endParaRPr lang="en-US" sz="12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Invoice Efficiency</a:t>
            </a:r>
            <a:endParaRPr lang="en-US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endParaRPr lang="en-US" sz="12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Charge Rate</a:t>
            </a:r>
            <a:endParaRPr lang="en-US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endParaRPr lang="en-US" sz="12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Break-Even</a:t>
            </a:r>
            <a:endParaRPr lang="en-US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468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23581-1697-91D7-7737-4A167A93B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38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  <a:ea typeface="Verdana" panose="020B0604030504040204" pitchFamily="34" charset="0"/>
              </a:rPr>
              <a:t>PRODUCTIVITY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F18FC-851F-24FE-ECFC-87D5EC98D5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06473"/>
            <a:ext cx="5794375" cy="37259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Base Requirement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Enquiry / Complaints from Customer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System/Application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Enquiry registration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Job card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Creation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Standard hrs/ Estimated hrs updation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Task Allocation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Technician Availability</a:t>
            </a:r>
          </a:p>
          <a:p>
            <a:r>
              <a:rPr lang="en-US" dirty="0">
                <a:solidFill>
                  <a:srgbClr val="002060"/>
                </a:solidFill>
                <a:latin typeface="+mj-lt"/>
                <a:ea typeface="Verdana" panose="020B0604030504040204" pitchFamily="34" charset="0"/>
              </a:rPr>
              <a:t>Tab device for in house / on field updates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  <a:p>
            <a:endParaRPr lang="en-US" sz="4000" dirty="0">
              <a:solidFill>
                <a:srgbClr val="002060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5ED54E-CFA8-B552-D53A-C551F3AA7247}"/>
              </a:ext>
            </a:extLst>
          </p:cNvPr>
          <p:cNvSpPr txBox="1">
            <a:spLocks/>
          </p:cNvSpPr>
          <p:nvPr/>
        </p:nvSpPr>
        <p:spPr>
          <a:xfrm>
            <a:off x="6683657" y="1308281"/>
            <a:ext cx="4568190" cy="4241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>
                <a:solidFill>
                  <a:srgbClr val="002060"/>
                </a:solidFill>
                <a:ea typeface="Verdana" panose="020B0604030504040204" pitchFamily="34" charset="0"/>
              </a:rPr>
              <a:t>Productivity Formula</a:t>
            </a:r>
          </a:p>
          <a:p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Productive hrs / Available Hrs</a:t>
            </a: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  <a:p>
            <a:r>
              <a:rPr lang="en-US" sz="2500" b="1" dirty="0">
                <a:solidFill>
                  <a:srgbClr val="002060"/>
                </a:solidFill>
                <a:ea typeface="Verdana" panose="020B0604030504040204" pitchFamily="34" charset="0"/>
              </a:rPr>
              <a:t>Impact and Actions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Turn over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Margins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Net Profit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Break- even level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Increase sales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Awareness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Pre plan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ea typeface="Verdana" panose="020B0604030504040204" pitchFamily="34" charset="0"/>
              </a:rPr>
              <a:t>Management</a:t>
            </a:r>
            <a:endParaRPr lang="en-US" sz="2400" b="1" dirty="0">
              <a:solidFill>
                <a:srgbClr val="002060"/>
              </a:solidFill>
              <a:ea typeface="Verdana" panose="020B0604030504040204" pitchFamily="34" charset="0"/>
            </a:endParaRPr>
          </a:p>
          <a:p>
            <a:pPr algn="ctr"/>
            <a:endParaRPr lang="en-US" sz="2500" b="1" dirty="0">
              <a:solidFill>
                <a:srgbClr val="002060"/>
              </a:solidFill>
              <a:ea typeface="Verdana" panose="020B060403050404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9D341C6-3414-973D-A87C-888BD697A533}"/>
              </a:ext>
            </a:extLst>
          </p:cNvPr>
          <p:cNvSpPr txBox="1">
            <a:spLocks/>
          </p:cNvSpPr>
          <p:nvPr/>
        </p:nvSpPr>
        <p:spPr>
          <a:xfrm>
            <a:off x="3420392" y="5547910"/>
            <a:ext cx="5547360" cy="6329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Target &gt;85-90%</a:t>
            </a:r>
          </a:p>
        </p:txBody>
      </p:sp>
      <p:sp>
        <p:nvSpPr>
          <p:cNvPr id="5" name="Action Button: Return 4">
            <a:hlinkClick r:id="rId2" action="ppaction://hlinksldjump" highlightClick="1"/>
            <a:extLst>
              <a:ext uri="{FF2B5EF4-FFF2-40B4-BE49-F238E27FC236}">
                <a16:creationId xmlns:a16="http://schemas.microsoft.com/office/drawing/2014/main" id="{4254CC0E-A049-AAAD-8E07-980C2DD43D37}"/>
              </a:ext>
            </a:extLst>
          </p:cNvPr>
          <p:cNvSpPr/>
          <p:nvPr/>
        </p:nvSpPr>
        <p:spPr>
          <a:xfrm>
            <a:off x="11353800" y="6410960"/>
            <a:ext cx="513080" cy="355600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730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4aabe4-b9d0-49fe-8743-076a37a8b6ff" xsi:nil="true"/>
    <lcf76f155ced4ddcb4097134ff3c332f xmlns="44aff9b8-fbf4-44e1-92ee-a7ba0a3b7e2a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A3898A0B7E1C4BBCD359FCEC48FBD1" ma:contentTypeVersion="18" ma:contentTypeDescription="Create a new document." ma:contentTypeScope="" ma:versionID="61772d7cb3dc003b74e05fbe8b3bb33a">
  <xsd:schema xmlns:xsd="http://www.w3.org/2001/XMLSchema" xmlns:xs="http://www.w3.org/2001/XMLSchema" xmlns:p="http://schemas.microsoft.com/office/2006/metadata/properties" xmlns:ns2="44aff9b8-fbf4-44e1-92ee-a7ba0a3b7e2a" xmlns:ns3="3a4aabe4-b9d0-49fe-8743-076a37a8b6ff" targetNamespace="http://schemas.microsoft.com/office/2006/metadata/properties" ma:root="true" ma:fieldsID="4836a96a0bff3c89117cb70af7051a82" ns2:_="" ns3:_="">
    <xsd:import namespace="44aff9b8-fbf4-44e1-92ee-a7ba0a3b7e2a"/>
    <xsd:import namespace="3a4aabe4-b9d0-49fe-8743-076a37a8b6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aff9b8-fbf4-44e1-92ee-a7ba0a3b7e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description="" ma:indexed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48357f2-2c50-49a7-89bd-bb9f7789ff8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aabe4-b9d0-49fe-8743-076a37a8b6f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5b3a31c-86e8-413c-b761-fe795eb97ff4}" ma:internalName="TaxCatchAll" ma:showField="CatchAllData" ma:web="3a4aabe4-b9d0-49fe-8743-076a37a8b6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C9B9C6-50C2-4396-8435-C445188DC132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44aff9b8-fbf4-44e1-92ee-a7ba0a3b7e2a"/>
    <ds:schemaRef ds:uri="http://purl.org/dc/terms/"/>
    <ds:schemaRef ds:uri="3a4aabe4-b9d0-49fe-8743-076a37a8b6f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1616CD-770D-4DB9-978E-C6A10493C0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E0DBB7-6231-436C-98C4-480390B790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aff9b8-fbf4-44e1-92ee-a7ba0a3b7e2a"/>
    <ds:schemaRef ds:uri="3a4aabe4-b9d0-49fe-8743-076a37a8b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ac8f5e-8559-452a-863e-5797f5b89ffa}" enabled="0" method="" siteId="{37ac8f5e-8559-452a-863e-5797f5b89ff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6131</TotalTime>
  <Words>1809</Words>
  <Application>Microsoft Office PowerPoint</Application>
  <PresentationFormat>Widescreen</PresentationFormat>
  <Paragraphs>647</Paragraphs>
  <Slides>35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Aptos</vt:lpstr>
      <vt:lpstr>Arial</vt:lpstr>
      <vt:lpstr>Arial Black</vt:lpstr>
      <vt:lpstr>Calibri</vt:lpstr>
      <vt:lpstr>Calibri Light</vt:lpstr>
      <vt:lpstr>Tahoma</vt:lpstr>
      <vt:lpstr>Verdana</vt:lpstr>
      <vt:lpstr>Wingdings</vt:lpstr>
      <vt:lpstr>Office Theme</vt:lpstr>
      <vt:lpstr>Custom Design</vt:lpstr>
      <vt:lpstr>Worksheet</vt:lpstr>
      <vt:lpstr>Presentation</vt:lpstr>
      <vt:lpstr>Acrobat Document</vt:lpstr>
      <vt:lpstr>Document</vt:lpstr>
      <vt:lpstr>PowerPoint Presentation</vt:lpstr>
      <vt:lpstr>PowerPoint Presentation</vt:lpstr>
      <vt:lpstr>ORGANIZATIONAL CHART</vt:lpstr>
      <vt:lpstr>KEY METRICS OF SERVICE BUSINESS</vt:lpstr>
      <vt:lpstr>KEY METRICS OF SERVICE BUSINESS</vt:lpstr>
      <vt:lpstr>How To Drive Your Service Business Through KPI’s </vt:lpstr>
      <vt:lpstr>Key Performance Indicators Will Help You to Take Off </vt:lpstr>
      <vt:lpstr>KPI CONSITS OF </vt:lpstr>
      <vt:lpstr>PRODUCTIVITY </vt:lpstr>
      <vt:lpstr>TECHNICAL EFFICIENCY</vt:lpstr>
      <vt:lpstr>INVOICE EFFICIENCY</vt:lpstr>
      <vt:lpstr>CHARGE RATE</vt:lpstr>
      <vt:lpstr>BREAK EVEN</vt:lpstr>
      <vt:lpstr>PowerPoint Presentation</vt:lpstr>
      <vt:lpstr>PowerPoint Presentation</vt:lpstr>
      <vt:lpstr>KPI REPORT</vt:lpstr>
      <vt:lpstr>Customer Relationship Management with ZOHO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LEVELS OF TRAINING </vt:lpstr>
      <vt:lpstr>INFORMATION OF TRAININGS</vt:lpstr>
      <vt:lpstr>Technician Level </vt:lpstr>
      <vt:lpstr>Training Pictures </vt:lpstr>
      <vt:lpstr>Training Pictures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Ayat Abu Shanab</dc:creator>
  <cp:lastModifiedBy>Moazzam Ali Mazhar</cp:lastModifiedBy>
  <cp:revision>3</cp:revision>
  <dcterms:created xsi:type="dcterms:W3CDTF">2024-04-17T12:35:54Z</dcterms:created>
  <dcterms:modified xsi:type="dcterms:W3CDTF">2024-07-05T09:49:32Z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0x0101002EA3898A0B7E1C4BBCD359FCEC48FBD1</vt:lpwstr>
  </property>
</Properties>
</file>